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63" r:id="rId5"/>
    <p:sldId id="357" r:id="rId6"/>
    <p:sldId id="383" r:id="rId7"/>
    <p:sldId id="384" r:id="rId8"/>
    <p:sldId id="379" r:id="rId9"/>
    <p:sldId id="361" r:id="rId10"/>
    <p:sldId id="373" r:id="rId11"/>
    <p:sldId id="385" r:id="rId12"/>
    <p:sldId id="376" r:id="rId13"/>
    <p:sldId id="262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tková Jitka" initials="CJ" lastIdx="5" clrIdx="0">
    <p:extLst>
      <p:ext uri="{19B8F6BF-5375-455C-9EA6-DF929625EA0E}">
        <p15:presenceInfo xmlns:p15="http://schemas.microsoft.com/office/powerpoint/2012/main" userId="S-1-5-21-134644256-1018602762-261606644-2972" providerId="AD"/>
      </p:ext>
    </p:extLst>
  </p:cmAuthor>
  <p:cmAuthor id="2" name="Hošková Irena" initials="HI" lastIdx="2" clrIdx="1">
    <p:extLst>
      <p:ext uri="{19B8F6BF-5375-455C-9EA6-DF929625EA0E}">
        <p15:presenceInfo xmlns:p15="http://schemas.microsoft.com/office/powerpoint/2012/main" userId="S-1-5-21-134644256-1018602762-261606644-2693" providerId="AD"/>
      </p:ext>
    </p:extLst>
  </p:cmAuthor>
  <p:cmAuthor id="3" name="Valenta Petr" initials="VP" lastIdx="10" clrIdx="2">
    <p:extLst>
      <p:ext uri="{19B8F6BF-5375-455C-9EA6-DF929625EA0E}">
        <p15:presenceInfo xmlns:p15="http://schemas.microsoft.com/office/powerpoint/2012/main" userId="S-1-5-21-134644256-1018602762-261606644-28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4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C575C-458B-4DF6-9413-7B2BBBC713C8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BF09D-90EE-484A-8026-2914F97AE2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980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3612B-C853-4190-BD62-D4F60AEB8F08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4CFD2-9525-41A4-9AC7-7ABFEFE6EA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793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293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63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18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542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604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968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809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8075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4273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120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265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58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74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109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11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87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61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2313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31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2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71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66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dv.cz/aplikace/prihlasovani/kurzy_prihlasit.php?id_kurzu=58518&amp;operace=detai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idv.cz/aplikace/prihlasovani/kurzy_prihlasit.php?id_kurzu=58516&amp;operace=detai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412089" y="2367171"/>
            <a:ext cx="323588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4000" b="1" dirty="0" smtClean="0"/>
              <a:t>Plán aktivit CP</a:t>
            </a:r>
          </a:p>
          <a:p>
            <a:pPr marL="571500" indent="-571500" algn="ctr">
              <a:buFontTx/>
              <a:buChar char="-"/>
            </a:pPr>
            <a:r>
              <a:rPr lang="cs-CZ" sz="4000" b="1" dirty="0" smtClean="0"/>
              <a:t>SRP</a:t>
            </a:r>
          </a:p>
          <a:p>
            <a:pPr algn="ctr"/>
            <a:endParaRPr lang="cs-CZ" sz="4000" b="1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457200" y="5511114"/>
            <a:ext cx="5671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Reg</a:t>
            </a:r>
            <a:r>
              <a:rPr lang="cs-CZ" dirty="0" smtClean="0"/>
              <a:t>. č. CZ.02.3.68/0.0/0.0/15_001/0000283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920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645195" y="2905780"/>
            <a:ext cx="64897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</a:t>
            </a:r>
            <a:r>
              <a:rPr lang="cs-CZ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Děkuji za pozornost</a:t>
            </a:r>
            <a:endParaRPr lang="cs-CZ" sz="4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470033" y="4591243"/>
            <a:ext cx="29347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</a:t>
            </a:r>
          </a:p>
        </p:txBody>
      </p:sp>
    </p:spTree>
    <p:extLst>
      <p:ext uri="{BB962C8B-B14F-4D97-AF65-F5344CB8AC3E}">
        <p14:creationId xmlns:p14="http://schemas.microsoft.com/office/powerpoint/2010/main" val="106803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>Centra podpory – co nás čeká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25433"/>
            <a:ext cx="10515600" cy="3578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Místní krajské konference</a:t>
            </a:r>
          </a:p>
          <a:p>
            <a:pPr marL="0" indent="0">
              <a:buNone/>
            </a:pPr>
            <a:r>
              <a:rPr lang="cs-CZ" dirty="0" smtClean="0"/>
              <a:t>Od 20. 11 do 12. 12. 2017</a:t>
            </a:r>
          </a:p>
          <a:p>
            <a:r>
              <a:rPr lang="cs-CZ" dirty="0" smtClean="0"/>
              <a:t>Workshop pro školy – šablony, včetně informací k výzvě šablony II</a:t>
            </a:r>
          </a:p>
          <a:p>
            <a:r>
              <a:rPr lang="cs-CZ" dirty="0" smtClean="0"/>
              <a:t>Workshop pro MAP – metodická podpora projektu SRP, informace k výzvě na MAP II</a:t>
            </a:r>
          </a:p>
          <a:p>
            <a:r>
              <a:rPr lang="cs-CZ" dirty="0" smtClean="0"/>
              <a:t>Informace ze systémových projektů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7589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>Centra podpory – co nás čeká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0998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err="1" smtClean="0"/>
              <a:t>Inspiromaty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err="1" smtClean="0"/>
              <a:t>Inspiromat</a:t>
            </a:r>
            <a:r>
              <a:rPr lang="cs-CZ" dirty="0" smtClean="0"/>
              <a:t> č. 1 – Metodické zdroje</a:t>
            </a:r>
          </a:p>
          <a:p>
            <a:r>
              <a:rPr lang="cs-CZ" dirty="0" err="1" smtClean="0"/>
              <a:t>Inspiromat</a:t>
            </a:r>
            <a:r>
              <a:rPr lang="cs-CZ" dirty="0" smtClean="0"/>
              <a:t> č. 2 – Příklady realizace aktivit MAP II</a:t>
            </a:r>
          </a:p>
          <a:p>
            <a:r>
              <a:rPr lang="cs-CZ" dirty="0" err="1" smtClean="0"/>
              <a:t>Inspiromat</a:t>
            </a:r>
            <a:r>
              <a:rPr lang="cs-CZ" dirty="0" smtClean="0"/>
              <a:t> č. 3 – Soustava projektů akce KLIMA</a:t>
            </a:r>
          </a:p>
          <a:p>
            <a:r>
              <a:rPr lang="cs-CZ" dirty="0" err="1" smtClean="0"/>
              <a:t>Inspiromat</a:t>
            </a:r>
            <a:r>
              <a:rPr lang="cs-CZ" dirty="0" smtClean="0"/>
              <a:t> č. 4 – Metody </a:t>
            </a:r>
            <a:r>
              <a:rPr lang="cs-CZ" dirty="0" err="1" smtClean="0"/>
              <a:t>prioritizace</a:t>
            </a:r>
            <a:endParaRPr lang="cs-CZ" dirty="0" smtClean="0"/>
          </a:p>
          <a:p>
            <a:r>
              <a:rPr lang="cs-CZ" dirty="0" err="1" smtClean="0"/>
              <a:t>Inspiromat</a:t>
            </a:r>
            <a:r>
              <a:rPr lang="cs-CZ" dirty="0" smtClean="0"/>
              <a:t> č. 5 – Rovné příležitosti (prosinec)</a:t>
            </a:r>
          </a:p>
          <a:p>
            <a:r>
              <a:rPr lang="cs-CZ" dirty="0" err="1" smtClean="0"/>
              <a:t>Inspiromat</a:t>
            </a:r>
            <a:r>
              <a:rPr lang="cs-CZ" dirty="0" smtClean="0"/>
              <a:t> č. 6 – Spolupráce s rodiči</a:t>
            </a:r>
          </a:p>
          <a:p>
            <a:r>
              <a:rPr lang="cs-CZ" dirty="0" err="1" smtClean="0"/>
              <a:t>Inspiromat</a:t>
            </a:r>
            <a:r>
              <a:rPr lang="cs-CZ" dirty="0" smtClean="0"/>
              <a:t> č. 7 – Dokumentace MAP</a:t>
            </a:r>
          </a:p>
          <a:p>
            <a:r>
              <a:rPr lang="cs-CZ" dirty="0" err="1" smtClean="0"/>
              <a:t>Inspiromat</a:t>
            </a:r>
            <a:r>
              <a:rPr lang="cs-CZ" dirty="0" smtClean="0"/>
              <a:t> č. 8 – Projektové řízení</a:t>
            </a:r>
          </a:p>
          <a:p>
            <a:r>
              <a:rPr lang="cs-CZ" dirty="0" err="1" smtClean="0"/>
              <a:t>Inspiromat</a:t>
            </a:r>
            <a:r>
              <a:rPr lang="cs-CZ" dirty="0" smtClean="0"/>
              <a:t> č. 9 – Financování</a:t>
            </a:r>
          </a:p>
          <a:p>
            <a:r>
              <a:rPr lang="cs-CZ" dirty="0" err="1" smtClean="0"/>
              <a:t>Inspiromat</a:t>
            </a:r>
            <a:r>
              <a:rPr lang="cs-CZ" dirty="0" smtClean="0"/>
              <a:t> č. 10 – Komunikační plán a konzultační proces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7672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>Centra podpory – co nás čeká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099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Další materiály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Metodický list Předávání informací z MAP do KAP, verze 02</a:t>
            </a:r>
          </a:p>
          <a:p>
            <a:r>
              <a:rPr lang="cs-CZ" dirty="0" smtClean="0"/>
              <a:t>Hodnotící zpráva ze vzdělávací akce</a:t>
            </a:r>
          </a:p>
          <a:p>
            <a:r>
              <a:rPr lang="cs-CZ" dirty="0" smtClean="0"/>
              <a:t>Analytická zpráva o fondech </a:t>
            </a:r>
            <a:r>
              <a:rPr lang="cs-CZ" smtClean="0"/>
              <a:t>a nadacích</a:t>
            </a:r>
            <a:endParaRPr lang="cs-CZ" dirty="0" smtClean="0"/>
          </a:p>
          <a:p>
            <a:r>
              <a:rPr lang="cs-CZ" dirty="0" err="1" smtClean="0"/>
              <a:t>Inspiromat</a:t>
            </a:r>
            <a:r>
              <a:rPr lang="cs-CZ" dirty="0" smtClean="0"/>
              <a:t> č. 11 – Příklady dobré praxe realizace šablon (únor 2018)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Vše ve Znalostní databázi – výzva MAP 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7509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>Centra podpory – co nás čeká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32452"/>
            <a:ext cx="10515600" cy="463561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 err="1" smtClean="0"/>
              <a:t>Webináře</a:t>
            </a:r>
            <a:r>
              <a:rPr lang="cs-CZ" dirty="0" smtClean="0"/>
              <a:t> k výzvě na MAP II</a:t>
            </a:r>
          </a:p>
          <a:p>
            <a:r>
              <a:rPr lang="cs-CZ" b="1" dirty="0" err="1"/>
              <a:t>Webinář</a:t>
            </a:r>
            <a:r>
              <a:rPr lang="cs-CZ" b="1" dirty="0"/>
              <a:t> </a:t>
            </a:r>
            <a:r>
              <a:rPr lang="cs-CZ" b="1" dirty="0" smtClean="0"/>
              <a:t>: Implementační </a:t>
            </a:r>
            <a:r>
              <a:rPr lang="cs-CZ" b="1" dirty="0"/>
              <a:t>aktivity a monitorovací indikátory</a:t>
            </a:r>
            <a:endParaRPr lang="cs-CZ" dirty="0"/>
          </a:p>
          <a:p>
            <a:r>
              <a:rPr lang="cs-CZ" dirty="0"/>
              <a:t>Obsah:	</a:t>
            </a:r>
            <a:r>
              <a:rPr lang="cs-CZ" dirty="0" smtClean="0"/>
              <a:t>Jak </a:t>
            </a:r>
            <a:r>
              <a:rPr lang="cs-CZ" dirty="0"/>
              <a:t>zpracovat do projektové žádosti implementační aktivity, vysvětlení definic monitorovacích indikátorů a nastavení jejich hodnot.</a:t>
            </a:r>
          </a:p>
          <a:p>
            <a:r>
              <a:rPr lang="cs-CZ" dirty="0"/>
              <a:t>Termín </a:t>
            </a:r>
            <a:r>
              <a:rPr lang="cs-CZ" dirty="0" smtClean="0"/>
              <a:t>konání: 01</a:t>
            </a:r>
            <a:r>
              <a:rPr lang="cs-CZ" dirty="0"/>
              <a:t>. 12. 2017 (pátek) </a:t>
            </a:r>
            <a:r>
              <a:rPr lang="cs-CZ" dirty="0" smtClean="0"/>
              <a:t>od </a:t>
            </a:r>
            <a:r>
              <a:rPr lang="cs-CZ" dirty="0"/>
              <a:t>9 do 12 hod.</a:t>
            </a:r>
          </a:p>
          <a:p>
            <a:r>
              <a:rPr lang="cs-CZ" dirty="0"/>
              <a:t>Přihlášení: </a:t>
            </a:r>
            <a:r>
              <a:rPr lang="cs-CZ" u="sng" dirty="0">
                <a:hlinkClick r:id="rId3"/>
              </a:rPr>
              <a:t>http://www.nidv.cz/aplikace/prihlasovani/kurzy_prihlasit.php?id_kurzu=58518&amp;operace=detail</a:t>
            </a:r>
            <a:endParaRPr lang="cs-CZ" dirty="0"/>
          </a:p>
          <a:p>
            <a:r>
              <a:rPr lang="cs-CZ" dirty="0"/>
              <a:t>Uzávěrka přihlášek</a:t>
            </a:r>
            <a:r>
              <a:rPr lang="cs-CZ" dirty="0" smtClean="0"/>
              <a:t>: 28</a:t>
            </a:r>
            <a:r>
              <a:rPr lang="cs-CZ" dirty="0"/>
              <a:t>. 11. 2017 (úterý ) v 16 hod.</a:t>
            </a:r>
          </a:p>
          <a:p>
            <a:r>
              <a:rPr lang="cs-CZ" dirty="0"/>
              <a:t> </a:t>
            </a:r>
          </a:p>
          <a:p>
            <a:r>
              <a:rPr lang="cs-CZ" b="1" dirty="0" err="1"/>
              <a:t>Webinář</a:t>
            </a:r>
            <a:r>
              <a:rPr lang="cs-CZ" b="1" dirty="0"/>
              <a:t> </a:t>
            </a:r>
            <a:r>
              <a:rPr lang="cs-CZ" b="1" dirty="0" smtClean="0"/>
              <a:t>: Projektová </a:t>
            </a:r>
            <a:r>
              <a:rPr lang="cs-CZ" b="1" dirty="0"/>
              <a:t>žádost a rozpočet</a:t>
            </a:r>
            <a:endParaRPr lang="cs-CZ" dirty="0"/>
          </a:p>
          <a:p>
            <a:r>
              <a:rPr lang="cs-CZ" dirty="0"/>
              <a:t>Obsah</a:t>
            </a:r>
            <a:r>
              <a:rPr lang="cs-CZ" b="1" dirty="0"/>
              <a:t>:	</a:t>
            </a:r>
            <a:r>
              <a:rPr lang="cs-CZ" dirty="0"/>
              <a:t>Obsahem </a:t>
            </a:r>
            <a:r>
              <a:rPr lang="cs-CZ" dirty="0" err="1"/>
              <a:t>webináře</a:t>
            </a:r>
            <a:r>
              <a:rPr lang="cs-CZ" dirty="0"/>
              <a:t> budou doporučení pro vyplňování projektové žádosti ve vazbě na kritéria hodnocení, povinné přílohy a nastavení rozpočtu projektu.</a:t>
            </a:r>
          </a:p>
          <a:p>
            <a:r>
              <a:rPr lang="cs-CZ" dirty="0" smtClean="0"/>
              <a:t>Doporučení: Účastníci </a:t>
            </a:r>
            <a:r>
              <a:rPr lang="cs-CZ" dirty="0"/>
              <a:t>budou mít k dispozici počítač s připojením k internetu a založenou projektovou žádost.</a:t>
            </a:r>
          </a:p>
          <a:p>
            <a:r>
              <a:rPr lang="cs-CZ" dirty="0"/>
              <a:t>Termín konání</a:t>
            </a:r>
            <a:r>
              <a:rPr lang="cs-CZ" dirty="0" smtClean="0"/>
              <a:t>: 08</a:t>
            </a:r>
            <a:r>
              <a:rPr lang="cs-CZ" dirty="0"/>
              <a:t>. 12. 2017 (pátek) </a:t>
            </a:r>
            <a:r>
              <a:rPr lang="cs-CZ" dirty="0" smtClean="0"/>
              <a:t>od </a:t>
            </a:r>
            <a:r>
              <a:rPr lang="cs-CZ" dirty="0"/>
              <a:t>9 do 12 hod.</a:t>
            </a:r>
          </a:p>
          <a:p>
            <a:r>
              <a:rPr lang="cs-CZ" dirty="0"/>
              <a:t>Přihlášení</a:t>
            </a:r>
            <a:r>
              <a:rPr lang="cs-CZ" dirty="0" smtClean="0"/>
              <a:t>: </a:t>
            </a:r>
            <a:r>
              <a:rPr lang="cs-CZ" u="sng" dirty="0" smtClean="0">
                <a:hlinkClick r:id="rId4"/>
              </a:rPr>
              <a:t>http</a:t>
            </a:r>
            <a:r>
              <a:rPr lang="cs-CZ" u="sng" dirty="0">
                <a:hlinkClick r:id="rId4"/>
              </a:rPr>
              <a:t>://www.nidv.cz/aplikace/prihlasovani/kurzy_prihlasit.php?id_kurzu=58516&amp;operace=detail</a:t>
            </a:r>
            <a:endParaRPr lang="cs-CZ" dirty="0"/>
          </a:p>
          <a:p>
            <a:r>
              <a:rPr lang="cs-CZ" dirty="0"/>
              <a:t>Uzávěrka přihlášek</a:t>
            </a:r>
            <a:r>
              <a:rPr lang="cs-CZ" dirty="0" smtClean="0"/>
              <a:t>: 05</a:t>
            </a:r>
            <a:r>
              <a:rPr lang="cs-CZ" dirty="0"/>
              <a:t>. 12. 2017 (úterý ) v 16 hod.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8470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>Centra podpory – co nás čeká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60889"/>
            <a:ext cx="10515600" cy="4094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Konzultace k projektovým záměrům MAP II</a:t>
            </a:r>
          </a:p>
          <a:p>
            <a:r>
              <a:rPr lang="cs-CZ" sz="2400" dirty="0" smtClean="0"/>
              <a:t>Pouze věcná část – vhodnost aktivit implementace</a:t>
            </a:r>
          </a:p>
          <a:p>
            <a:r>
              <a:rPr lang="cs-CZ" sz="2400" dirty="0" smtClean="0"/>
              <a:t>Informace s odkazem na kontaktování Konzultanta MAP II krajského pracoviště byla rozeslána příjemcům </a:t>
            </a:r>
            <a:r>
              <a:rPr lang="cs-CZ" sz="2400" dirty="0" err="1" smtClean="0"/>
              <a:t>IPo</a:t>
            </a:r>
            <a:r>
              <a:rPr lang="cs-CZ" sz="2400" dirty="0" smtClean="0"/>
              <a:t> MAP z CP</a:t>
            </a:r>
          </a:p>
          <a:p>
            <a:r>
              <a:rPr lang="cs-CZ" sz="2400" dirty="0" smtClean="0"/>
              <a:t>Cílem je první odladění „nápadů“ z terénu</a:t>
            </a:r>
          </a:p>
          <a:p>
            <a:r>
              <a:rPr lang="cs-CZ" sz="2400" dirty="0" smtClean="0"/>
              <a:t>Realizace dle zájmu žadatelů MAP</a:t>
            </a:r>
          </a:p>
          <a:p>
            <a:r>
              <a:rPr lang="cs-CZ" sz="2400" dirty="0" smtClean="0"/>
              <a:t>Nutnost zaslat projektový záměr nebo otázky/okruhy k řešení 5 pracovních dní předem</a:t>
            </a:r>
          </a:p>
        </p:txBody>
      </p:sp>
    </p:spTree>
    <p:extLst>
      <p:ext uri="{BB962C8B-B14F-4D97-AF65-F5344CB8AC3E}">
        <p14:creationId xmlns:p14="http://schemas.microsoft.com/office/powerpoint/2010/main" val="252100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>Centra podpory – co nás čeká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Setkání příjemců </a:t>
            </a:r>
            <a:r>
              <a:rPr lang="cs-CZ" dirty="0" err="1" smtClean="0"/>
              <a:t>IPo</a:t>
            </a:r>
            <a:r>
              <a:rPr lang="cs-CZ" dirty="0" smtClean="0"/>
              <a:t> MAP </a:t>
            </a:r>
          </a:p>
          <a:p>
            <a:r>
              <a:rPr lang="cs-CZ" dirty="0" smtClean="0"/>
              <a:t>Druhá pol. ledna/první polovina února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Obsah:</a:t>
            </a:r>
          </a:p>
          <a:p>
            <a:r>
              <a:rPr lang="cs-CZ" dirty="0" smtClean="0"/>
              <a:t>3 hodiny aktivity implementace – co je možné do projektu zařadit – </a:t>
            </a:r>
            <a:r>
              <a:rPr lang="cs-CZ" dirty="0" err="1" smtClean="0"/>
              <a:t>Inspiromat</a:t>
            </a:r>
            <a:endParaRPr lang="cs-CZ" dirty="0" smtClean="0"/>
          </a:p>
          <a:p>
            <a:r>
              <a:rPr lang="cs-CZ" dirty="0" smtClean="0"/>
              <a:t>3 hodiny příklady dobré praxe realizace šablon na </a:t>
            </a:r>
            <a:r>
              <a:rPr lang="cs-CZ" dirty="0" err="1" smtClean="0"/>
              <a:t>extrakurikulární</a:t>
            </a:r>
            <a:r>
              <a:rPr lang="cs-CZ" dirty="0" smtClean="0"/>
              <a:t> rozvojové aktivity – podklady pro </a:t>
            </a:r>
            <a:r>
              <a:rPr lang="cs-CZ" dirty="0" err="1" smtClean="0"/>
              <a:t>Inspiromat</a:t>
            </a:r>
            <a:endParaRPr lang="cs-CZ" dirty="0" smtClean="0"/>
          </a:p>
          <a:p>
            <a:r>
              <a:rPr lang="cs-CZ" dirty="0" smtClean="0"/>
              <a:t>Příjemci </a:t>
            </a:r>
            <a:r>
              <a:rPr lang="cs-CZ" dirty="0" err="1" smtClean="0"/>
              <a:t>IPo</a:t>
            </a:r>
            <a:r>
              <a:rPr lang="cs-CZ" dirty="0" smtClean="0"/>
              <a:t> MAP – někdo za MAP a někdo na šablony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2056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>Centra podpory – co nás čeká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51722"/>
            <a:ext cx="10515600" cy="3228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 smtClean="0"/>
              <a:t>Webináře</a:t>
            </a:r>
            <a:r>
              <a:rPr lang="cs-CZ" dirty="0" smtClean="0"/>
              <a:t> pro </a:t>
            </a:r>
            <a:r>
              <a:rPr lang="cs-CZ" dirty="0" err="1" smtClean="0"/>
              <a:t>IPo</a:t>
            </a:r>
            <a:r>
              <a:rPr lang="cs-CZ" dirty="0" smtClean="0"/>
              <a:t> MAP</a:t>
            </a:r>
          </a:p>
          <a:p>
            <a:pPr marL="0" indent="0">
              <a:buNone/>
            </a:pPr>
            <a:r>
              <a:rPr lang="cs-CZ" dirty="0" smtClean="0"/>
              <a:t>Cca - od druhé poloviny ledna postupně</a:t>
            </a:r>
          </a:p>
          <a:p>
            <a:r>
              <a:rPr lang="cs-CZ" dirty="0" smtClean="0"/>
              <a:t>Projektové řízení a další na základě </a:t>
            </a:r>
            <a:r>
              <a:rPr lang="cs-CZ" dirty="0" err="1" smtClean="0"/>
              <a:t>Inspiromatů</a:t>
            </a:r>
            <a:endParaRPr lang="cs-CZ" dirty="0" smtClean="0"/>
          </a:p>
          <a:p>
            <a:r>
              <a:rPr lang="cs-CZ" dirty="0" smtClean="0"/>
              <a:t>Vzdělávací systém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1742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/>
              <a:t>Centra podpory – co nás čeká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8943"/>
            <a:ext cx="10515600" cy="4126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Hromadné konzultace (semináře) k šablonám II - žadatelé</a:t>
            </a:r>
          </a:p>
          <a:p>
            <a:r>
              <a:rPr lang="cs-CZ" dirty="0" smtClean="0"/>
              <a:t>Konec února a březen </a:t>
            </a:r>
          </a:p>
          <a:p>
            <a:r>
              <a:rPr lang="cs-CZ" dirty="0" smtClean="0"/>
              <a:t>Samostatně pro ZUŠ, samostatně pro SVČ</a:t>
            </a:r>
          </a:p>
          <a:p>
            <a:r>
              <a:rPr lang="cs-CZ" dirty="0" smtClean="0"/>
              <a:t>Časová dotace asi 5 hodin (záleží na finálním počtu šablon</a:t>
            </a:r>
          </a:p>
          <a:p>
            <a:r>
              <a:rPr lang="cs-CZ" dirty="0" smtClean="0"/>
              <a:t>Pro ZŠ a MŠ dle potřeby, nemusí být formou seminářů…..</a:t>
            </a:r>
          </a:p>
          <a:p>
            <a:r>
              <a:rPr lang="cs-CZ" dirty="0" smtClean="0"/>
              <a:t>ZUŠ a SVČ budou adresně informovány e-mailem z CP</a:t>
            </a:r>
          </a:p>
          <a:p>
            <a:r>
              <a:rPr lang="cs-CZ" dirty="0" smtClean="0"/>
              <a:t>Individuální konzultace pro žadatele výzvy šablony II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1445687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SRP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ivSRP" id="{3E76C045-5377-4612-AB49-2A4E2E269AFB}" vid="{97CB8A28-D7E5-4162-AD01-576F813CB6F1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8" ma:contentTypeDescription="Vytvoří nový dokument" ma:contentTypeScope="" ma:versionID="2907dbe675cf8d1db2d633933aac0479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3e87fc09c293a6c7214fe4360b181ac6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81DFFC-ABF0-4FE2-A632-C58E31C219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6F6EC1-A1B2-4FB7-BAA2-364B44165E36}">
  <ds:schemaRefs>
    <ds:schemaRef ds:uri="http://purl.org/dc/terms/"/>
    <ds:schemaRef ds:uri="http://schemas.microsoft.com/office/2006/documentManagement/types"/>
    <ds:schemaRef ds:uri="http://purl.org/dc/dcmitype/"/>
    <ds:schemaRef ds:uri="4ed50015-f427-4bca-b79c-7b0ef9a9fc90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7ffaba63-cadb-4ee0-afcd-3a4a42323a6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6039044-F1EE-4A85-8491-C26A379D38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MotivSRP</Template>
  <TotalTime>2689</TotalTime>
  <Words>441</Words>
  <Application>Microsoft Office PowerPoint</Application>
  <PresentationFormat>Širokoúhlá obrazovka</PresentationFormat>
  <Paragraphs>87</Paragraphs>
  <Slides>10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MotivSRP</vt:lpstr>
      <vt:lpstr>Prezentace aplikace PowerPoint</vt:lpstr>
      <vt:lpstr>Centra podpory – co nás čeká</vt:lpstr>
      <vt:lpstr>Centra podpory – co nás čeká</vt:lpstr>
      <vt:lpstr>Centra podpory – co nás čeká</vt:lpstr>
      <vt:lpstr>Centra podpory – co nás čeká</vt:lpstr>
      <vt:lpstr>Centra podpory – co nás čeká</vt:lpstr>
      <vt:lpstr>Centra podpory – co nás čeká</vt:lpstr>
      <vt:lpstr>Centra podpory – co nás čeká</vt:lpstr>
      <vt:lpstr>Centra podpory – co nás čeká</vt:lpstr>
      <vt:lpstr>Prezentace aplikace PowerPoint</vt:lpstr>
    </vt:vector>
  </TitlesOfParts>
  <Company>NIDV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Lehmann Jakub</dc:creator>
  <cp:lastModifiedBy>Petrás Petr</cp:lastModifiedBy>
  <cp:revision>180</cp:revision>
  <dcterms:created xsi:type="dcterms:W3CDTF">2016-08-03T13:16:34Z</dcterms:created>
  <dcterms:modified xsi:type="dcterms:W3CDTF">2017-12-04T09:26:33Z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