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63" r:id="rId5"/>
    <p:sldId id="357" r:id="rId6"/>
    <p:sldId id="379" r:id="rId7"/>
    <p:sldId id="380" r:id="rId8"/>
    <p:sldId id="26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tková Jitka" initials="CJ" lastIdx="5" clrIdx="0">
    <p:extLst>
      <p:ext uri="{19B8F6BF-5375-455C-9EA6-DF929625EA0E}">
        <p15:presenceInfo xmlns:p15="http://schemas.microsoft.com/office/powerpoint/2012/main" userId="S-1-5-21-134644256-1018602762-261606644-2972" providerId="AD"/>
      </p:ext>
    </p:extLst>
  </p:cmAuthor>
  <p:cmAuthor id="2" name="Hošková Irena" initials="HI" lastIdx="2" clrIdx="1">
    <p:extLst>
      <p:ext uri="{19B8F6BF-5375-455C-9EA6-DF929625EA0E}">
        <p15:presenceInfo xmlns:p15="http://schemas.microsoft.com/office/powerpoint/2012/main" userId="S-1-5-21-134644256-1018602762-261606644-2693" providerId="AD"/>
      </p:ext>
    </p:extLst>
  </p:cmAuthor>
  <p:cmAuthor id="3" name="Valenta Petr" initials="VP" lastIdx="10" clrIdx="2">
    <p:extLst>
      <p:ext uri="{19B8F6BF-5375-455C-9EA6-DF929625EA0E}">
        <p15:presenceInfo xmlns:p15="http://schemas.microsoft.com/office/powerpoint/2012/main" userId="S-1-5-21-134644256-1018602762-261606644-28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4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C575C-458B-4DF6-9413-7B2BBBC713C8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BF09D-90EE-484A-8026-2914F97AE2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980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3612B-C853-4190-BD62-D4F60AEB8F08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4CFD2-9525-41A4-9AC7-7ABFEFE6EA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793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293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8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968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822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63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6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58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7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109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11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7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1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31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31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71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8DF0-73CB-434D-8405-20C03FEDF87A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66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idv.cz/cs/projekty/projekty-esf/srp/znalostni-databaze/sablony-zs-ms.ep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fauser@nidv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1347" y="2367171"/>
            <a:ext cx="7037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/>
              <a:t>Znalostní databáze projektu SRP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57200" y="5511114"/>
            <a:ext cx="5671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err="1"/>
              <a:t>Reg</a:t>
            </a:r>
            <a:r>
              <a:rPr lang="cs-CZ"/>
              <a:t>. č. CZ.02.3.68/0.0/0.0/15_001/0000283</a:t>
            </a:r>
          </a:p>
        </p:txBody>
      </p:sp>
    </p:spTree>
    <p:extLst>
      <p:ext uri="{BB962C8B-B14F-4D97-AF65-F5344CB8AC3E}">
        <p14:creationId xmlns:p14="http://schemas.microsoft.com/office/powerpoint/2010/main" val="309920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/>
              <a:t>Pro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43769"/>
            <a:ext cx="10515600" cy="48331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/>
              <a:t>Veškeré informace k šablonám:</a:t>
            </a:r>
          </a:p>
          <a:p>
            <a:pPr marL="0" indent="0">
              <a:buNone/>
            </a:pPr>
            <a:r>
              <a:rPr lang="cs-CZ"/>
              <a:t>Často kladené otázky k šablonám – členění dle typu žadatelů a tematických oblastí</a:t>
            </a:r>
          </a:p>
          <a:p>
            <a:pPr marL="0" indent="0">
              <a:buNone/>
            </a:pPr>
            <a:r>
              <a:rPr lang="cs-CZ"/>
              <a:t>Závazné dokumenty – výzva a její přílohy, metodické výklady</a:t>
            </a:r>
          </a:p>
          <a:p>
            <a:pPr marL="0" indent="0">
              <a:buNone/>
            </a:pPr>
            <a:r>
              <a:rPr lang="cs-CZ"/>
              <a:t>Vzorové dokumenty – vzory příloh k </a:t>
            </a:r>
            <a:r>
              <a:rPr lang="cs-CZ" err="1"/>
              <a:t>ZoR</a:t>
            </a:r>
            <a:endParaRPr lang="cs-CZ"/>
          </a:p>
          <a:p>
            <a:pPr marL="0" indent="0">
              <a:buNone/>
            </a:pPr>
            <a:r>
              <a:rPr lang="cs-CZ"/>
              <a:t>Dokumenty doporučené a pro inspiraci – pro možné využití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>
                <a:hlinkClick r:id="rId3"/>
              </a:rPr>
              <a:t>http://nidv.cz/cs/projekty/projekty-esf/srp/znalostni-databaze/sablony-zs-ms.ep/</a:t>
            </a:r>
            <a:endParaRPr lang="cs-CZ"/>
          </a:p>
          <a:p>
            <a:pPr marL="0" indent="0">
              <a:buNone/>
            </a:pP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58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/>
              <a:t>Pro MAP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6407"/>
            <a:ext cx="10515600" cy="4301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/>
              <a:t>Veškeré informace k tvorbě MAP </a:t>
            </a:r>
          </a:p>
          <a:p>
            <a:pPr marL="0" indent="0">
              <a:buNone/>
            </a:pPr>
            <a:r>
              <a:rPr lang="cs-CZ"/>
              <a:t>Často kladené otázky k MAP – členění dle tematických oblastí</a:t>
            </a:r>
          </a:p>
          <a:p>
            <a:pPr marL="0" indent="0">
              <a:buNone/>
            </a:pPr>
            <a:r>
              <a:rPr lang="cs-CZ"/>
              <a:t>Závazné dokumenty – výzva a její přílohy, metodické výklady</a:t>
            </a:r>
          </a:p>
          <a:p>
            <a:pPr marL="0" indent="0">
              <a:buNone/>
            </a:pPr>
            <a:r>
              <a:rPr lang="cs-CZ"/>
              <a:t>Vzorové dokumenty – vzory příloh k </a:t>
            </a:r>
            <a:r>
              <a:rPr lang="cs-CZ" err="1"/>
              <a:t>ZoR</a:t>
            </a:r>
            <a:r>
              <a:rPr lang="cs-CZ"/>
              <a:t>, </a:t>
            </a:r>
          </a:p>
          <a:p>
            <a:pPr marL="0" indent="0">
              <a:buNone/>
            </a:pPr>
            <a:r>
              <a:rPr lang="cs-CZ" err="1"/>
              <a:t>Inspiromaty</a:t>
            </a:r>
            <a:r>
              <a:rPr lang="cs-CZ"/>
              <a:t> a metodický list</a:t>
            </a:r>
          </a:p>
          <a:p>
            <a:pPr marL="0" indent="0">
              <a:buNone/>
            </a:pPr>
            <a:r>
              <a:rPr lang="cs-CZ"/>
              <a:t>Dokumenty doporučené a pro inspiraci – pro možné využití</a:t>
            </a:r>
          </a:p>
        </p:txBody>
      </p:sp>
    </p:spTree>
    <p:extLst>
      <p:ext uri="{BB962C8B-B14F-4D97-AF65-F5344CB8AC3E}">
        <p14:creationId xmlns:p14="http://schemas.microsoft.com/office/powerpoint/2010/main" val="2138470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7278"/>
          </a:xfrm>
        </p:spPr>
        <p:txBody>
          <a:bodyPr>
            <a:normAutofit/>
          </a:bodyPr>
          <a:lstStyle/>
          <a:p>
            <a:pPr algn="ctr"/>
            <a:r>
              <a:rPr lang="cs-CZ" sz="4000" b="1"/>
              <a:t>Pro všechny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6407"/>
            <a:ext cx="10515600" cy="43016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/>
              <a:t>Přehledné informace k realizovaným koncepčním projektům</a:t>
            </a:r>
          </a:p>
          <a:p>
            <a:endParaRPr lang="cs-CZ"/>
          </a:p>
          <a:p>
            <a:r>
              <a:rPr lang="cs-CZ" err="1"/>
              <a:t>Inspiromat</a:t>
            </a:r>
            <a:r>
              <a:rPr lang="cs-CZ"/>
              <a:t> Soustava projektů akce KLIMA – zveřejnění do konce listopadu – informace k realizovaným </a:t>
            </a:r>
            <a:r>
              <a:rPr lang="cs-CZ" err="1"/>
              <a:t>IPs</a:t>
            </a:r>
            <a:r>
              <a:rPr lang="cs-CZ"/>
              <a:t> projektům – jaké aktivity, kde jsou informace, jak se můžete zapojit, kontakty – bude aktualizován každé tři až čtyři měsíce</a:t>
            </a:r>
          </a:p>
          <a:p>
            <a:endParaRPr lang="cs-CZ"/>
          </a:p>
          <a:p>
            <a:r>
              <a:rPr lang="cs-CZ"/>
              <a:t>Newslettery projektu SRP</a:t>
            </a:r>
          </a:p>
          <a:p>
            <a:endParaRPr lang="cs-CZ"/>
          </a:p>
          <a:p>
            <a:r>
              <a:rPr lang="cs-CZ"/>
              <a:t>Aktuality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92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71562" y="2905780"/>
            <a:ext cx="1200646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</a:t>
            </a:r>
            <a:r>
              <a:rPr lang="cs-CZ" sz="4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44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pozornost</a:t>
            </a:r>
          </a:p>
          <a:p>
            <a:pPr algn="r">
              <a:spcAft>
                <a:spcPts val="0"/>
              </a:spcAft>
            </a:pPr>
            <a:r>
              <a:rPr lang="cs-CZ" sz="3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Kontakt:</a:t>
            </a:r>
          </a:p>
          <a:p>
            <a:pPr algn="r">
              <a:spcAft>
                <a:spcPts val="0"/>
              </a:spcAft>
            </a:pPr>
            <a:r>
              <a:rPr lang="cs-CZ" sz="3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Mgr. L. Pfauser</a:t>
            </a:r>
          </a:p>
          <a:p>
            <a:pPr algn="r">
              <a:spcAft>
                <a:spcPts val="0"/>
              </a:spcAft>
            </a:pPr>
            <a:r>
              <a:rPr lang="cs-CZ" sz="3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Týmový manažer Veřejnost</a:t>
            </a:r>
          </a:p>
          <a:p>
            <a:pPr algn="r">
              <a:spcAft>
                <a:spcPts val="0"/>
              </a:spcAft>
            </a:pPr>
            <a:r>
              <a:rPr lang="cs-CZ" sz="32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pfauser@nidv.cz</a:t>
            </a:r>
            <a:endParaRPr lang="cs-CZ" sz="3200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cs-CZ" sz="32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Tel: 606 661 022</a:t>
            </a:r>
            <a:endParaRPr lang="cs-CZ" sz="3200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cs-CZ" sz="44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470033" y="4591243"/>
            <a:ext cx="29347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cs-CZ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cs-CZ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</a:t>
            </a:r>
          </a:p>
        </p:txBody>
      </p:sp>
    </p:spTree>
    <p:extLst>
      <p:ext uri="{BB962C8B-B14F-4D97-AF65-F5344CB8AC3E}">
        <p14:creationId xmlns:p14="http://schemas.microsoft.com/office/powerpoint/2010/main" val="106803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SRP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SRP" id="{3E76C045-5377-4612-AB49-2A4E2E269AFB}" vid="{97CB8A28-D7E5-4162-AD01-576F813CB6F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Props1.xml><?xml version="1.0" encoding="utf-8"?>
<ds:datastoreItem xmlns:ds="http://schemas.openxmlformats.org/officeDocument/2006/customXml" ds:itemID="{16039044-F1EE-4A85-8491-C26A379D3869}">
  <ds:schemaRefs>
    <ds:schemaRef ds:uri="4ed50015-f427-4bca-b79c-7b0ef9a9fc90"/>
    <ds:schemaRef ds:uri="7ffaba63-cadb-4ee0-afcd-3a4a42323a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81DFFC-ABF0-4FE2-A632-C58E31C219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6F6EC1-A1B2-4FB7-BAA2-364B44165E36}">
  <ds:schemaRefs>
    <ds:schemaRef ds:uri="http://purl.org/dc/terms/"/>
    <ds:schemaRef ds:uri="http://schemas.openxmlformats.org/package/2006/metadata/core-properties"/>
    <ds:schemaRef ds:uri="http://purl.org/dc/dcmitype/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Širokoúhlá obrazovka</PresentationFormat>
  <Paragraphs>39</Paragraphs>
  <Slides>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MotivSRP</vt:lpstr>
      <vt:lpstr>Prezentace aplikace PowerPoint</vt:lpstr>
      <vt:lpstr>Pro školy</vt:lpstr>
      <vt:lpstr>Pro MAP</vt:lpstr>
      <vt:lpstr>Pro všechny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 Petrás</dc:creator>
  <cp:lastModifiedBy>Petrás Petr</cp:lastModifiedBy>
  <cp:revision>2</cp:revision>
  <dcterms:modified xsi:type="dcterms:W3CDTF">2017-12-04T08:55:18Z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