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3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4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4" r:id="rId4"/>
    <p:sldMasterId id="2147483662" r:id="rId5"/>
  </p:sldMasterIdLst>
  <p:notesMasterIdLst>
    <p:notesMasterId r:id="rId35"/>
  </p:notesMasterIdLst>
  <p:handoutMasterIdLst>
    <p:handoutMasterId r:id="rId36"/>
  </p:handoutMasterIdLst>
  <p:sldIdLst>
    <p:sldId id="256" r:id="rId6"/>
    <p:sldId id="257" r:id="rId7"/>
    <p:sldId id="392" r:id="rId8"/>
    <p:sldId id="273" r:id="rId9"/>
    <p:sldId id="274" r:id="rId10"/>
    <p:sldId id="275" r:id="rId11"/>
    <p:sldId id="276" r:id="rId12"/>
    <p:sldId id="383" r:id="rId13"/>
    <p:sldId id="384" r:id="rId14"/>
    <p:sldId id="385" r:id="rId15"/>
    <p:sldId id="386" r:id="rId16"/>
    <p:sldId id="387" r:id="rId17"/>
    <p:sldId id="389" r:id="rId18"/>
    <p:sldId id="282" r:id="rId19"/>
    <p:sldId id="286" r:id="rId20"/>
    <p:sldId id="293" r:id="rId21"/>
    <p:sldId id="370" r:id="rId22"/>
    <p:sldId id="347" r:id="rId23"/>
    <p:sldId id="362" r:id="rId24"/>
    <p:sldId id="380" r:id="rId25"/>
    <p:sldId id="381" r:id="rId26"/>
    <p:sldId id="390" r:id="rId27"/>
    <p:sldId id="391" r:id="rId28"/>
    <p:sldId id="342" r:id="rId29"/>
    <p:sldId id="393" r:id="rId30"/>
    <p:sldId id="394" r:id="rId31"/>
    <p:sldId id="341" r:id="rId32"/>
    <p:sldId id="395" r:id="rId33"/>
    <p:sldId id="376" r:id="rId34"/>
  </p:sldIdLst>
  <p:sldSz cx="9144000" cy="6858000" type="screen4x3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ražáková Dana" initials="PD" lastIdx="15" clrIdx="0">
    <p:extLst>
      <p:ext uri="{19B8F6BF-5375-455C-9EA6-DF929625EA0E}">
        <p15:presenceInfo xmlns:p15="http://schemas.microsoft.com/office/powerpoint/2012/main" userId="S-1-5-21-1086798987-9118719-3790444343-2067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0C30"/>
    <a:srgbClr val="0073CF"/>
    <a:srgbClr val="300CCF"/>
    <a:srgbClr val="F67B16"/>
    <a:srgbClr val="CA60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45FB25D-385C-4AA8-A8ED-966145C7DEBE}">
  <a:tblStyle styleId="{845FB25D-385C-4AA8-A8ED-966145C7DEBE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E8ECF4"/>
          </a:solidFill>
        </a:fill>
      </a:tcStyle>
    </a:wholeTbl>
    <a:band1H>
      <a:tcStyle>
        <a:tcBdr/>
        <a:fill>
          <a:solidFill>
            <a:srgbClr val="CFD7E7"/>
          </a:solidFill>
        </a:fill>
      </a:tcStyle>
    </a:band1H>
    <a:band1V>
      <a:tcStyle>
        <a:tcBdr/>
        <a:fill>
          <a:solidFill>
            <a:srgbClr val="CFD7E7"/>
          </a:solidFill>
        </a:fill>
      </a:tcStyle>
    </a:band1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 autoAdjust="0"/>
    <p:restoredTop sz="94434" autoAdjust="0"/>
  </p:normalViewPr>
  <p:slideViewPr>
    <p:cSldViewPr snapToGrid="0">
      <p:cViewPr varScale="1">
        <p:scale>
          <a:sx n="115" d="100"/>
          <a:sy n="115" d="100"/>
        </p:scale>
        <p:origin x="1494" y="108"/>
      </p:cViewPr>
      <p:guideLst/>
    </p:cSldViewPr>
  </p:slideViewPr>
  <p:outlineViewPr>
    <p:cViewPr>
      <p:scale>
        <a:sx n="33" d="100"/>
        <a:sy n="33" d="100"/>
      </p:scale>
      <p:origin x="0" y="-12102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328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597CFB-A089-4A8A-A441-38EA76C94105}" type="doc">
      <dgm:prSet loTypeId="urn:microsoft.com/office/officeart/2005/8/layout/process4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cs-CZ"/>
        </a:p>
      </dgm:t>
    </dgm:pt>
    <dgm:pt modelId="{ACB00A8B-55BD-48BA-B180-E5A6D23A5E3F}">
      <dgm:prSet custT="1"/>
      <dgm:spPr>
        <a:solidFill>
          <a:srgbClr val="002060"/>
        </a:solidFill>
      </dgm:spPr>
      <dgm:t>
        <a:bodyPr/>
        <a:lstStyle/>
        <a:p>
          <a:pPr rtl="0"/>
          <a:r>
            <a:rPr lang="cs-CZ" sz="2400" b="0" i="0" dirty="0" smtClean="0">
              <a:latin typeface="Calibri" panose="020F0502020204030204" pitchFamily="34" charset="0"/>
            </a:rPr>
            <a:t>Realizace mezinárodních šetření jako prostředku pro externí hodnocení vzdělávacího systému</a:t>
          </a:r>
          <a:endParaRPr lang="cs-CZ" sz="2400" dirty="0">
            <a:latin typeface="Calibri" panose="020F0502020204030204" pitchFamily="34" charset="0"/>
          </a:endParaRPr>
        </a:p>
      </dgm:t>
    </dgm:pt>
    <dgm:pt modelId="{32CED69C-B0B1-4771-B115-56A8E8C9AA18}" type="parTrans" cxnId="{9949149D-9844-4956-AABA-2F1303051135}">
      <dgm:prSet/>
      <dgm:spPr/>
      <dgm:t>
        <a:bodyPr/>
        <a:lstStyle/>
        <a:p>
          <a:endParaRPr lang="cs-CZ"/>
        </a:p>
      </dgm:t>
    </dgm:pt>
    <dgm:pt modelId="{EA5FF86B-D877-48E2-AE90-69B5AD207E22}" type="sibTrans" cxnId="{9949149D-9844-4956-AABA-2F1303051135}">
      <dgm:prSet/>
      <dgm:spPr/>
      <dgm:t>
        <a:bodyPr/>
        <a:lstStyle/>
        <a:p>
          <a:endParaRPr lang="cs-CZ"/>
        </a:p>
      </dgm:t>
    </dgm:pt>
    <dgm:pt modelId="{28E6FF24-1C75-4041-82B5-15E5C0937101}">
      <dgm:prSet custT="1"/>
      <dgm:spPr>
        <a:solidFill>
          <a:srgbClr val="0073CF"/>
        </a:solidFill>
      </dgm:spPr>
      <dgm:t>
        <a:bodyPr/>
        <a:lstStyle/>
        <a:p>
          <a:pPr rtl="0"/>
          <a:r>
            <a:rPr lang="cs-CZ" sz="2400" b="0" i="0" dirty="0" smtClean="0">
              <a:latin typeface="Calibri" panose="020F0502020204030204" pitchFamily="34" charset="0"/>
            </a:rPr>
            <a:t>Data pro tvůrce vzdělávací politiky</a:t>
          </a:r>
          <a:endParaRPr lang="cs-CZ" sz="2400" dirty="0">
            <a:latin typeface="Calibri" panose="020F0502020204030204" pitchFamily="34" charset="0"/>
          </a:endParaRPr>
        </a:p>
      </dgm:t>
    </dgm:pt>
    <dgm:pt modelId="{53DF3C5F-1127-4531-AF30-9B0F30F9F394}" type="parTrans" cxnId="{FB3FB086-2B79-4488-8A51-0E0D012DDB82}">
      <dgm:prSet/>
      <dgm:spPr/>
      <dgm:t>
        <a:bodyPr/>
        <a:lstStyle/>
        <a:p>
          <a:endParaRPr lang="cs-CZ"/>
        </a:p>
      </dgm:t>
    </dgm:pt>
    <dgm:pt modelId="{66D77F22-13B3-453B-9EFC-00CEDE9AC099}" type="sibTrans" cxnId="{FB3FB086-2B79-4488-8A51-0E0D012DDB82}">
      <dgm:prSet/>
      <dgm:spPr/>
      <dgm:t>
        <a:bodyPr/>
        <a:lstStyle/>
        <a:p>
          <a:endParaRPr lang="cs-CZ"/>
        </a:p>
      </dgm:t>
    </dgm:pt>
    <dgm:pt modelId="{EF00FA10-ADBD-47AC-83CD-7D70CE629E3E}">
      <dgm:prSet custT="1"/>
      <dgm:spPr>
        <a:solidFill>
          <a:schemeClr val="bg1">
            <a:lumMod val="50000"/>
          </a:schemeClr>
        </a:solidFill>
      </dgm:spPr>
      <dgm:t>
        <a:bodyPr/>
        <a:lstStyle/>
        <a:p>
          <a:pPr rtl="0"/>
          <a:r>
            <a:rPr lang="cs-CZ" sz="2400" b="0" i="0" dirty="0" smtClean="0">
              <a:latin typeface="Calibri" panose="020F0502020204030204" pitchFamily="34" charset="0"/>
            </a:rPr>
            <a:t>Publikace s uvolněnými úlohami</a:t>
          </a:r>
          <a:endParaRPr lang="cs-CZ" sz="2400" dirty="0">
            <a:latin typeface="Calibri" panose="020F0502020204030204" pitchFamily="34" charset="0"/>
          </a:endParaRPr>
        </a:p>
      </dgm:t>
    </dgm:pt>
    <dgm:pt modelId="{1CFA61FB-2392-48E2-B813-F15467BBDCC1}" type="parTrans" cxnId="{50B7E4D7-35D7-48E4-958A-C60562B157BB}">
      <dgm:prSet/>
      <dgm:spPr/>
      <dgm:t>
        <a:bodyPr/>
        <a:lstStyle/>
        <a:p>
          <a:endParaRPr lang="cs-CZ"/>
        </a:p>
      </dgm:t>
    </dgm:pt>
    <dgm:pt modelId="{83E03DFC-8269-453A-A428-966A09FA2BA9}" type="sibTrans" cxnId="{50B7E4D7-35D7-48E4-958A-C60562B157BB}">
      <dgm:prSet/>
      <dgm:spPr/>
      <dgm:t>
        <a:bodyPr/>
        <a:lstStyle/>
        <a:p>
          <a:endParaRPr lang="cs-CZ"/>
        </a:p>
      </dgm:t>
    </dgm:pt>
    <dgm:pt modelId="{E361E753-4578-45F7-8592-FD3893A6A561}">
      <dgm:prSet custT="1"/>
      <dgm:spPr>
        <a:solidFill>
          <a:srgbClr val="C60C30"/>
        </a:solidFill>
      </dgm:spPr>
      <dgm:t>
        <a:bodyPr/>
        <a:lstStyle/>
        <a:p>
          <a:pPr rtl="0"/>
          <a:r>
            <a:rPr lang="cs-CZ" sz="2400" b="0" i="0" dirty="0" smtClean="0">
              <a:latin typeface="Calibri" panose="020F0502020204030204" pitchFamily="34" charset="0"/>
            </a:rPr>
            <a:t>Mobilní vzdělávací centra – inspirace pro učitele</a:t>
          </a:r>
          <a:br>
            <a:rPr lang="cs-CZ" sz="2400" b="0" i="0" dirty="0" smtClean="0">
              <a:latin typeface="Calibri" panose="020F0502020204030204" pitchFamily="34" charset="0"/>
            </a:rPr>
          </a:br>
          <a:r>
            <a:rPr lang="cs-CZ" sz="2400" b="0" i="0" dirty="0" smtClean="0">
              <a:latin typeface="Calibri" panose="020F0502020204030204" pitchFamily="34" charset="0"/>
            </a:rPr>
            <a:t>ve využití didaktického potenciálu úloh</a:t>
          </a:r>
          <a:endParaRPr lang="cs-CZ" sz="2400" dirty="0">
            <a:latin typeface="Calibri" panose="020F0502020204030204" pitchFamily="34" charset="0"/>
          </a:endParaRPr>
        </a:p>
      </dgm:t>
    </dgm:pt>
    <dgm:pt modelId="{BD9A545C-BEE6-422A-B761-2D621AAADFD5}" type="parTrans" cxnId="{65A14528-2963-4E65-8B83-14961AD93C98}">
      <dgm:prSet/>
      <dgm:spPr/>
      <dgm:t>
        <a:bodyPr/>
        <a:lstStyle/>
        <a:p>
          <a:endParaRPr lang="cs-CZ"/>
        </a:p>
      </dgm:t>
    </dgm:pt>
    <dgm:pt modelId="{70B60D3F-BFA9-4CD2-B207-0C23D10A5712}" type="sibTrans" cxnId="{65A14528-2963-4E65-8B83-14961AD93C98}">
      <dgm:prSet/>
      <dgm:spPr/>
      <dgm:t>
        <a:bodyPr/>
        <a:lstStyle/>
        <a:p>
          <a:endParaRPr lang="cs-CZ"/>
        </a:p>
      </dgm:t>
    </dgm:pt>
    <dgm:pt modelId="{B4A3820F-2659-4306-A7FB-E4EA03C6089A}" type="pres">
      <dgm:prSet presAssocID="{39597CFB-A089-4A8A-A441-38EA76C9410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5143247E-3623-46C6-A33D-095DFA9BAE6C}" type="pres">
      <dgm:prSet presAssocID="{E361E753-4578-45F7-8592-FD3893A6A561}" presName="boxAndChildren" presStyleCnt="0"/>
      <dgm:spPr/>
    </dgm:pt>
    <dgm:pt modelId="{2B07622C-263C-4857-8720-4E22631EC993}" type="pres">
      <dgm:prSet presAssocID="{E361E753-4578-45F7-8592-FD3893A6A561}" presName="parentTextBox" presStyleLbl="node1" presStyleIdx="0" presStyleCnt="4"/>
      <dgm:spPr/>
      <dgm:t>
        <a:bodyPr/>
        <a:lstStyle/>
        <a:p>
          <a:endParaRPr lang="cs-CZ"/>
        </a:p>
      </dgm:t>
    </dgm:pt>
    <dgm:pt modelId="{3A12426E-9347-4951-B679-9AF806D99D9F}" type="pres">
      <dgm:prSet presAssocID="{83E03DFC-8269-453A-A428-966A09FA2BA9}" presName="sp" presStyleCnt="0"/>
      <dgm:spPr/>
    </dgm:pt>
    <dgm:pt modelId="{91142AA2-5FFA-4078-9DB1-FD628C9D1695}" type="pres">
      <dgm:prSet presAssocID="{EF00FA10-ADBD-47AC-83CD-7D70CE629E3E}" presName="arrowAndChildren" presStyleCnt="0"/>
      <dgm:spPr/>
    </dgm:pt>
    <dgm:pt modelId="{D115D4ED-CA02-487D-B61D-717B420C3C78}" type="pres">
      <dgm:prSet presAssocID="{EF00FA10-ADBD-47AC-83CD-7D70CE629E3E}" presName="parentTextArrow" presStyleLbl="node1" presStyleIdx="1" presStyleCnt="4"/>
      <dgm:spPr/>
      <dgm:t>
        <a:bodyPr/>
        <a:lstStyle/>
        <a:p>
          <a:endParaRPr lang="cs-CZ"/>
        </a:p>
      </dgm:t>
    </dgm:pt>
    <dgm:pt modelId="{B0F1BCBB-FBA2-46A2-AABA-3545F4132EBF}" type="pres">
      <dgm:prSet presAssocID="{66D77F22-13B3-453B-9EFC-00CEDE9AC099}" presName="sp" presStyleCnt="0"/>
      <dgm:spPr/>
    </dgm:pt>
    <dgm:pt modelId="{2D5728B5-E4F8-4BF6-920E-8CE421764330}" type="pres">
      <dgm:prSet presAssocID="{28E6FF24-1C75-4041-82B5-15E5C0937101}" presName="arrowAndChildren" presStyleCnt="0"/>
      <dgm:spPr/>
    </dgm:pt>
    <dgm:pt modelId="{BBC01301-AB35-4402-B5DB-EEA5C1C68647}" type="pres">
      <dgm:prSet presAssocID="{28E6FF24-1C75-4041-82B5-15E5C0937101}" presName="parentTextArrow" presStyleLbl="node1" presStyleIdx="2" presStyleCnt="4"/>
      <dgm:spPr/>
      <dgm:t>
        <a:bodyPr/>
        <a:lstStyle/>
        <a:p>
          <a:endParaRPr lang="cs-CZ"/>
        </a:p>
      </dgm:t>
    </dgm:pt>
    <dgm:pt modelId="{6FC1FCC8-36EE-4A20-BDF0-738B70EC8309}" type="pres">
      <dgm:prSet presAssocID="{EA5FF86B-D877-48E2-AE90-69B5AD207E22}" presName="sp" presStyleCnt="0"/>
      <dgm:spPr/>
    </dgm:pt>
    <dgm:pt modelId="{E10304EF-1DD7-4B8A-8D00-F1B3553FD2FA}" type="pres">
      <dgm:prSet presAssocID="{ACB00A8B-55BD-48BA-B180-E5A6D23A5E3F}" presName="arrowAndChildren" presStyleCnt="0"/>
      <dgm:spPr/>
    </dgm:pt>
    <dgm:pt modelId="{84525DD1-606E-4F4F-9DCE-D167484C34F3}" type="pres">
      <dgm:prSet presAssocID="{ACB00A8B-55BD-48BA-B180-E5A6D23A5E3F}" presName="parentTextArrow" presStyleLbl="node1" presStyleIdx="3" presStyleCnt="4"/>
      <dgm:spPr/>
      <dgm:t>
        <a:bodyPr/>
        <a:lstStyle/>
        <a:p>
          <a:endParaRPr lang="cs-CZ"/>
        </a:p>
      </dgm:t>
    </dgm:pt>
  </dgm:ptLst>
  <dgm:cxnLst>
    <dgm:cxn modelId="{9949149D-9844-4956-AABA-2F1303051135}" srcId="{39597CFB-A089-4A8A-A441-38EA76C94105}" destId="{ACB00A8B-55BD-48BA-B180-E5A6D23A5E3F}" srcOrd="0" destOrd="0" parTransId="{32CED69C-B0B1-4771-B115-56A8E8C9AA18}" sibTransId="{EA5FF86B-D877-48E2-AE90-69B5AD207E22}"/>
    <dgm:cxn modelId="{FB3FB086-2B79-4488-8A51-0E0D012DDB82}" srcId="{39597CFB-A089-4A8A-A441-38EA76C94105}" destId="{28E6FF24-1C75-4041-82B5-15E5C0937101}" srcOrd="1" destOrd="0" parTransId="{53DF3C5F-1127-4531-AF30-9B0F30F9F394}" sibTransId="{66D77F22-13B3-453B-9EFC-00CEDE9AC099}"/>
    <dgm:cxn modelId="{6E756198-D929-4953-ABF4-D846B1161D8A}" type="presOf" srcId="{E361E753-4578-45F7-8592-FD3893A6A561}" destId="{2B07622C-263C-4857-8720-4E22631EC993}" srcOrd="0" destOrd="0" presId="urn:microsoft.com/office/officeart/2005/8/layout/process4"/>
    <dgm:cxn modelId="{50B7E4D7-35D7-48E4-958A-C60562B157BB}" srcId="{39597CFB-A089-4A8A-A441-38EA76C94105}" destId="{EF00FA10-ADBD-47AC-83CD-7D70CE629E3E}" srcOrd="2" destOrd="0" parTransId="{1CFA61FB-2392-48E2-B813-F15467BBDCC1}" sibTransId="{83E03DFC-8269-453A-A428-966A09FA2BA9}"/>
    <dgm:cxn modelId="{E25A1BC6-4A8F-4412-A717-BA1B228484BD}" type="presOf" srcId="{EF00FA10-ADBD-47AC-83CD-7D70CE629E3E}" destId="{D115D4ED-CA02-487D-B61D-717B420C3C78}" srcOrd="0" destOrd="0" presId="urn:microsoft.com/office/officeart/2005/8/layout/process4"/>
    <dgm:cxn modelId="{BB62B8AE-CDF6-4F9D-8368-2A43FC2EC281}" type="presOf" srcId="{28E6FF24-1C75-4041-82B5-15E5C0937101}" destId="{BBC01301-AB35-4402-B5DB-EEA5C1C68647}" srcOrd="0" destOrd="0" presId="urn:microsoft.com/office/officeart/2005/8/layout/process4"/>
    <dgm:cxn modelId="{EAA57C79-4943-44C1-AE6F-E4F6C6FB0B3A}" type="presOf" srcId="{ACB00A8B-55BD-48BA-B180-E5A6D23A5E3F}" destId="{84525DD1-606E-4F4F-9DCE-D167484C34F3}" srcOrd="0" destOrd="0" presId="urn:microsoft.com/office/officeart/2005/8/layout/process4"/>
    <dgm:cxn modelId="{65A14528-2963-4E65-8B83-14961AD93C98}" srcId="{39597CFB-A089-4A8A-A441-38EA76C94105}" destId="{E361E753-4578-45F7-8592-FD3893A6A561}" srcOrd="3" destOrd="0" parTransId="{BD9A545C-BEE6-422A-B761-2D621AAADFD5}" sibTransId="{70B60D3F-BFA9-4CD2-B207-0C23D10A5712}"/>
    <dgm:cxn modelId="{CC9A77B2-8A44-41EE-8075-580BA43EAEE2}" type="presOf" srcId="{39597CFB-A089-4A8A-A441-38EA76C94105}" destId="{B4A3820F-2659-4306-A7FB-E4EA03C6089A}" srcOrd="0" destOrd="0" presId="urn:microsoft.com/office/officeart/2005/8/layout/process4"/>
    <dgm:cxn modelId="{00412A9D-DE91-4137-ADDD-B3F7D33FBCFF}" type="presParOf" srcId="{B4A3820F-2659-4306-A7FB-E4EA03C6089A}" destId="{5143247E-3623-46C6-A33D-095DFA9BAE6C}" srcOrd="0" destOrd="0" presId="urn:microsoft.com/office/officeart/2005/8/layout/process4"/>
    <dgm:cxn modelId="{07F84429-7072-4C1D-B4D2-1B6EFAC973F8}" type="presParOf" srcId="{5143247E-3623-46C6-A33D-095DFA9BAE6C}" destId="{2B07622C-263C-4857-8720-4E22631EC993}" srcOrd="0" destOrd="0" presId="urn:microsoft.com/office/officeart/2005/8/layout/process4"/>
    <dgm:cxn modelId="{758EA2FF-684A-4920-8B8D-E19AC0FA38DE}" type="presParOf" srcId="{B4A3820F-2659-4306-A7FB-E4EA03C6089A}" destId="{3A12426E-9347-4951-B679-9AF806D99D9F}" srcOrd="1" destOrd="0" presId="urn:microsoft.com/office/officeart/2005/8/layout/process4"/>
    <dgm:cxn modelId="{030DC477-EC17-4B24-B21B-B1622CDB73DA}" type="presParOf" srcId="{B4A3820F-2659-4306-A7FB-E4EA03C6089A}" destId="{91142AA2-5FFA-4078-9DB1-FD628C9D1695}" srcOrd="2" destOrd="0" presId="urn:microsoft.com/office/officeart/2005/8/layout/process4"/>
    <dgm:cxn modelId="{B958A894-A81B-47E8-ABD0-F996FB70DCE6}" type="presParOf" srcId="{91142AA2-5FFA-4078-9DB1-FD628C9D1695}" destId="{D115D4ED-CA02-487D-B61D-717B420C3C78}" srcOrd="0" destOrd="0" presId="urn:microsoft.com/office/officeart/2005/8/layout/process4"/>
    <dgm:cxn modelId="{9C2A5D39-C140-4BE2-B4DC-4395FE9E396F}" type="presParOf" srcId="{B4A3820F-2659-4306-A7FB-E4EA03C6089A}" destId="{B0F1BCBB-FBA2-46A2-AABA-3545F4132EBF}" srcOrd="3" destOrd="0" presId="urn:microsoft.com/office/officeart/2005/8/layout/process4"/>
    <dgm:cxn modelId="{0BCE786B-217D-4E6C-A169-972478D207CE}" type="presParOf" srcId="{B4A3820F-2659-4306-A7FB-E4EA03C6089A}" destId="{2D5728B5-E4F8-4BF6-920E-8CE421764330}" srcOrd="4" destOrd="0" presId="urn:microsoft.com/office/officeart/2005/8/layout/process4"/>
    <dgm:cxn modelId="{ACFC459A-C2B3-4444-AD58-D8BCFA8DB24F}" type="presParOf" srcId="{2D5728B5-E4F8-4BF6-920E-8CE421764330}" destId="{BBC01301-AB35-4402-B5DB-EEA5C1C68647}" srcOrd="0" destOrd="0" presId="urn:microsoft.com/office/officeart/2005/8/layout/process4"/>
    <dgm:cxn modelId="{F059EE01-03AD-41F1-BDDF-E1010A5F043B}" type="presParOf" srcId="{B4A3820F-2659-4306-A7FB-E4EA03C6089A}" destId="{6FC1FCC8-36EE-4A20-BDF0-738B70EC8309}" srcOrd="5" destOrd="0" presId="urn:microsoft.com/office/officeart/2005/8/layout/process4"/>
    <dgm:cxn modelId="{1C61332E-9027-467B-95DA-D186741D8DFE}" type="presParOf" srcId="{B4A3820F-2659-4306-A7FB-E4EA03C6089A}" destId="{E10304EF-1DD7-4B8A-8D00-F1B3553FD2FA}" srcOrd="6" destOrd="0" presId="urn:microsoft.com/office/officeart/2005/8/layout/process4"/>
    <dgm:cxn modelId="{AA7EE68E-30C0-440F-A4E6-D36FBFCEB7F9}" type="presParOf" srcId="{E10304EF-1DD7-4B8A-8D00-F1B3553FD2FA}" destId="{84525DD1-606E-4F4F-9DCE-D167484C34F3}" srcOrd="0" destOrd="0" presId="urn:microsoft.com/office/officeart/2005/8/layout/process4"/>
  </dgm:cxnLst>
  <dgm:bg>
    <a:solidFill>
      <a:schemeClr val="bg1">
        <a:lumMod val="95000"/>
      </a:scheme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38F89AD-F54F-4633-B849-1B51DE11337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90CF860F-E703-44A8-AB3C-197C11B6CA7E}">
      <dgm:prSet/>
      <dgm:spPr/>
      <dgm:t>
        <a:bodyPr/>
        <a:lstStyle/>
        <a:p>
          <a:pPr rtl="0"/>
          <a:r>
            <a:rPr lang="cs-CZ" b="0" i="0" dirty="0" smtClean="0">
              <a:latin typeface="Calibri" panose="020F0502020204030204" pitchFamily="34" charset="0"/>
            </a:rPr>
            <a:t>Webové stránky ČŠI</a:t>
          </a:r>
          <a:endParaRPr lang="cs-CZ" dirty="0">
            <a:latin typeface="Calibri" panose="020F0502020204030204" pitchFamily="34" charset="0"/>
          </a:endParaRPr>
        </a:p>
      </dgm:t>
    </dgm:pt>
    <dgm:pt modelId="{11AD99FE-177D-4734-A672-E672BC363F5C}" type="parTrans" cxnId="{82D285BD-2D55-4188-8A32-07BE12FA6B08}">
      <dgm:prSet/>
      <dgm:spPr/>
      <dgm:t>
        <a:bodyPr/>
        <a:lstStyle/>
        <a:p>
          <a:endParaRPr lang="cs-CZ"/>
        </a:p>
      </dgm:t>
    </dgm:pt>
    <dgm:pt modelId="{0C0FBE76-6710-4948-B98C-E858B3D522BB}" type="sibTrans" cxnId="{82D285BD-2D55-4188-8A32-07BE12FA6B08}">
      <dgm:prSet/>
      <dgm:spPr/>
      <dgm:t>
        <a:bodyPr/>
        <a:lstStyle/>
        <a:p>
          <a:endParaRPr lang="cs-CZ"/>
        </a:p>
      </dgm:t>
    </dgm:pt>
    <dgm:pt modelId="{211C1396-E6B6-48E4-ADC9-B806E7EE020D}" type="pres">
      <dgm:prSet presAssocID="{438F89AD-F54F-4633-B849-1B51DE11337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2193A0C9-C457-49DD-93A1-9230CCC34D62}" type="pres">
      <dgm:prSet presAssocID="{90CF860F-E703-44A8-AB3C-197C11B6CA7E}" presName="node" presStyleLbl="node1" presStyleIdx="0" presStyleCnt="1" custScaleX="352135" custLinFactNeighborX="5449" custLinFactNeighborY="-1946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1BDE45D7-FFB1-4830-A2D4-69738A973794}" type="presOf" srcId="{90CF860F-E703-44A8-AB3C-197C11B6CA7E}" destId="{2193A0C9-C457-49DD-93A1-9230CCC34D62}" srcOrd="0" destOrd="0" presId="urn:microsoft.com/office/officeart/2005/8/layout/default"/>
    <dgm:cxn modelId="{82D285BD-2D55-4188-8A32-07BE12FA6B08}" srcId="{438F89AD-F54F-4633-B849-1B51DE11337E}" destId="{90CF860F-E703-44A8-AB3C-197C11B6CA7E}" srcOrd="0" destOrd="0" parTransId="{11AD99FE-177D-4734-A672-E672BC363F5C}" sibTransId="{0C0FBE76-6710-4948-B98C-E858B3D522BB}"/>
    <dgm:cxn modelId="{FECAE23B-DBE8-42BA-92F7-7D691825EAE7}" type="presOf" srcId="{438F89AD-F54F-4633-B849-1B51DE11337E}" destId="{211C1396-E6B6-48E4-ADC9-B806E7EE020D}" srcOrd="0" destOrd="0" presId="urn:microsoft.com/office/officeart/2005/8/layout/default"/>
    <dgm:cxn modelId="{E2DBC37C-714B-406D-B805-EE8D9953EB53}" type="presParOf" srcId="{211C1396-E6B6-48E4-ADC9-B806E7EE020D}" destId="{2193A0C9-C457-49DD-93A1-9230CCC34D62}" srcOrd="0" destOrd="0" presId="urn:microsoft.com/office/officeart/2005/8/layout/default"/>
  </dgm:cxnLst>
  <dgm:bg>
    <a:solidFill>
      <a:schemeClr val="bg1">
        <a:lumMod val="9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2E21372-C33B-468F-96AA-D4AD508A6E46}" type="doc">
      <dgm:prSet loTypeId="urn:microsoft.com/office/officeart/2005/8/layout/vList6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7A9BFB-CA63-4A21-BEBE-0424E0D03D76}">
      <dgm:prSet/>
      <dgm:spPr>
        <a:solidFill>
          <a:srgbClr val="0073CF"/>
        </a:solidFill>
      </dgm:spPr>
      <dgm:t>
        <a:bodyPr/>
        <a:lstStyle/>
        <a:p>
          <a:pPr rtl="0"/>
          <a:r>
            <a:rPr lang="cs-CZ" b="0" i="0" smtClean="0"/>
            <a:t>InspIS SET</a:t>
          </a:r>
          <a:endParaRPr lang="cs-CZ"/>
        </a:p>
      </dgm:t>
    </dgm:pt>
    <dgm:pt modelId="{50AB23DD-D280-413A-904D-40C23365DD0C}" type="parTrans" cxnId="{E5593536-DAE4-497A-82DD-BCD82436E58E}">
      <dgm:prSet/>
      <dgm:spPr/>
      <dgm:t>
        <a:bodyPr/>
        <a:lstStyle/>
        <a:p>
          <a:endParaRPr lang="cs-CZ"/>
        </a:p>
      </dgm:t>
    </dgm:pt>
    <dgm:pt modelId="{C6003610-B62C-44DC-969D-24AAD451EF31}" type="sibTrans" cxnId="{E5593536-DAE4-497A-82DD-BCD82436E58E}">
      <dgm:prSet/>
      <dgm:spPr/>
      <dgm:t>
        <a:bodyPr/>
        <a:lstStyle/>
        <a:p>
          <a:endParaRPr lang="cs-CZ"/>
        </a:p>
      </dgm:t>
    </dgm:pt>
    <dgm:pt modelId="{99E12E7E-560C-4BF3-9CBB-1C4F8A7BA96C}">
      <dgm:prSet/>
      <dgm:spPr>
        <a:solidFill>
          <a:srgbClr val="C60C30"/>
        </a:solidFill>
      </dgm:spPr>
      <dgm:t>
        <a:bodyPr/>
        <a:lstStyle/>
        <a:p>
          <a:pPr rtl="0"/>
          <a:r>
            <a:rPr lang="cs-CZ" b="0" i="0" dirty="0" smtClean="0"/>
            <a:t>Webové stránky ČŠI</a:t>
          </a:r>
          <a:endParaRPr lang="cs-CZ" dirty="0"/>
        </a:p>
      </dgm:t>
    </dgm:pt>
    <dgm:pt modelId="{B0D020A8-B371-4AAF-8494-8E1938B4D80F}" type="parTrans" cxnId="{C1525487-9E32-40B6-966C-73A8E6651FB0}">
      <dgm:prSet/>
      <dgm:spPr/>
      <dgm:t>
        <a:bodyPr/>
        <a:lstStyle/>
        <a:p>
          <a:endParaRPr lang="cs-CZ"/>
        </a:p>
      </dgm:t>
    </dgm:pt>
    <dgm:pt modelId="{7735B0F2-AEC3-4875-875F-A0DC6827318A}" type="sibTrans" cxnId="{C1525487-9E32-40B6-966C-73A8E6651FB0}">
      <dgm:prSet/>
      <dgm:spPr/>
      <dgm:t>
        <a:bodyPr/>
        <a:lstStyle/>
        <a:p>
          <a:endParaRPr lang="cs-CZ"/>
        </a:p>
      </dgm:t>
    </dgm:pt>
    <dgm:pt modelId="{92C5795A-59B2-47B2-84C0-0981FD985C1E}" type="pres">
      <dgm:prSet presAssocID="{B2E21372-C33B-468F-96AA-D4AD508A6E46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cs-CZ"/>
        </a:p>
      </dgm:t>
    </dgm:pt>
    <dgm:pt modelId="{492305CE-1F48-4E98-A6E3-0D0418E5ED15}" type="pres">
      <dgm:prSet presAssocID="{F57A9BFB-CA63-4A21-BEBE-0424E0D03D76}" presName="linNode" presStyleCnt="0"/>
      <dgm:spPr/>
    </dgm:pt>
    <dgm:pt modelId="{D8E34D63-538D-4AB9-AB03-7C021C7AF147}" type="pres">
      <dgm:prSet presAssocID="{F57A9BFB-CA63-4A21-BEBE-0424E0D03D76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D011FCB-F439-4776-8AB2-E63DA86D84FC}" type="pres">
      <dgm:prSet presAssocID="{F57A9BFB-CA63-4A21-BEBE-0424E0D03D76}" presName="childShp" presStyleLbl="bgAccFollowNode1" presStyleIdx="0" presStyleCnt="2">
        <dgm:presLayoutVars>
          <dgm:bulletEnabled val="1"/>
        </dgm:presLayoutVars>
      </dgm:prSet>
      <dgm:spPr/>
    </dgm:pt>
    <dgm:pt modelId="{B02751F9-4EF9-4E4C-AEB7-FCFAAD3303C7}" type="pres">
      <dgm:prSet presAssocID="{C6003610-B62C-44DC-969D-24AAD451EF31}" presName="spacing" presStyleCnt="0"/>
      <dgm:spPr/>
    </dgm:pt>
    <dgm:pt modelId="{F7ADB2D0-BE0E-4855-9C2B-23ED2A791005}" type="pres">
      <dgm:prSet presAssocID="{99E12E7E-560C-4BF3-9CBB-1C4F8A7BA96C}" presName="linNode" presStyleCnt="0"/>
      <dgm:spPr/>
    </dgm:pt>
    <dgm:pt modelId="{8866762C-44EA-4A93-B20A-361BBE41CC14}" type="pres">
      <dgm:prSet presAssocID="{99E12E7E-560C-4BF3-9CBB-1C4F8A7BA96C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FC1A8D2-4B1D-422E-9B0E-6508DA65C124}" type="pres">
      <dgm:prSet presAssocID="{99E12E7E-560C-4BF3-9CBB-1C4F8A7BA96C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9672922F-BAC9-4314-A2B7-276AE8947C41}" type="presOf" srcId="{99E12E7E-560C-4BF3-9CBB-1C4F8A7BA96C}" destId="{8866762C-44EA-4A93-B20A-361BBE41CC14}" srcOrd="0" destOrd="0" presId="urn:microsoft.com/office/officeart/2005/8/layout/vList6"/>
    <dgm:cxn modelId="{E5593536-DAE4-497A-82DD-BCD82436E58E}" srcId="{B2E21372-C33B-468F-96AA-D4AD508A6E46}" destId="{F57A9BFB-CA63-4A21-BEBE-0424E0D03D76}" srcOrd="0" destOrd="0" parTransId="{50AB23DD-D280-413A-904D-40C23365DD0C}" sibTransId="{C6003610-B62C-44DC-969D-24AAD451EF31}"/>
    <dgm:cxn modelId="{FE642DE1-9A74-40C5-8B9F-A12844449B27}" type="presOf" srcId="{B2E21372-C33B-468F-96AA-D4AD508A6E46}" destId="{92C5795A-59B2-47B2-84C0-0981FD985C1E}" srcOrd="0" destOrd="0" presId="urn:microsoft.com/office/officeart/2005/8/layout/vList6"/>
    <dgm:cxn modelId="{DD22B785-E026-44AE-9B33-2151BD0BD18D}" type="presOf" srcId="{F57A9BFB-CA63-4A21-BEBE-0424E0D03D76}" destId="{D8E34D63-538D-4AB9-AB03-7C021C7AF147}" srcOrd="0" destOrd="0" presId="urn:microsoft.com/office/officeart/2005/8/layout/vList6"/>
    <dgm:cxn modelId="{C1525487-9E32-40B6-966C-73A8E6651FB0}" srcId="{B2E21372-C33B-468F-96AA-D4AD508A6E46}" destId="{99E12E7E-560C-4BF3-9CBB-1C4F8A7BA96C}" srcOrd="1" destOrd="0" parTransId="{B0D020A8-B371-4AAF-8494-8E1938B4D80F}" sibTransId="{7735B0F2-AEC3-4875-875F-A0DC6827318A}"/>
    <dgm:cxn modelId="{F20D91BA-BAFC-4A7F-94AC-C3ED4FC2141A}" type="presParOf" srcId="{92C5795A-59B2-47B2-84C0-0981FD985C1E}" destId="{492305CE-1F48-4E98-A6E3-0D0418E5ED15}" srcOrd="0" destOrd="0" presId="urn:microsoft.com/office/officeart/2005/8/layout/vList6"/>
    <dgm:cxn modelId="{887C13CD-7B7D-4108-9757-E88595ECD3D1}" type="presParOf" srcId="{492305CE-1F48-4E98-A6E3-0D0418E5ED15}" destId="{D8E34D63-538D-4AB9-AB03-7C021C7AF147}" srcOrd="0" destOrd="0" presId="urn:microsoft.com/office/officeart/2005/8/layout/vList6"/>
    <dgm:cxn modelId="{BD9C02E3-E48A-4D3E-831F-032085542672}" type="presParOf" srcId="{492305CE-1F48-4E98-A6E3-0D0418E5ED15}" destId="{AD011FCB-F439-4776-8AB2-E63DA86D84FC}" srcOrd="1" destOrd="0" presId="urn:microsoft.com/office/officeart/2005/8/layout/vList6"/>
    <dgm:cxn modelId="{C41C7673-AB61-49CC-A9BB-13CC59E92B93}" type="presParOf" srcId="{92C5795A-59B2-47B2-84C0-0981FD985C1E}" destId="{B02751F9-4EF9-4E4C-AEB7-FCFAAD3303C7}" srcOrd="1" destOrd="0" presId="urn:microsoft.com/office/officeart/2005/8/layout/vList6"/>
    <dgm:cxn modelId="{3D5FC3DB-5181-4BC7-8004-274F33EB0611}" type="presParOf" srcId="{92C5795A-59B2-47B2-84C0-0981FD985C1E}" destId="{F7ADB2D0-BE0E-4855-9C2B-23ED2A791005}" srcOrd="2" destOrd="0" presId="urn:microsoft.com/office/officeart/2005/8/layout/vList6"/>
    <dgm:cxn modelId="{137DCB21-4385-4A02-BDCF-44889A9039BE}" type="presParOf" srcId="{F7ADB2D0-BE0E-4855-9C2B-23ED2A791005}" destId="{8866762C-44EA-4A93-B20A-361BBE41CC14}" srcOrd="0" destOrd="0" presId="urn:microsoft.com/office/officeart/2005/8/layout/vList6"/>
    <dgm:cxn modelId="{273CCEB2-BE5E-46ED-9A90-9438799FF8A5}" type="presParOf" srcId="{F7ADB2D0-BE0E-4855-9C2B-23ED2A791005}" destId="{4FC1A8D2-4B1D-422E-9B0E-6508DA65C124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BDE0FD-392E-45A7-8D03-5753B5BC5A59}" type="doc">
      <dgm:prSet loTypeId="urn:microsoft.com/office/officeart/2005/8/layout/hChevron3" loCatId="process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cs-CZ"/>
        </a:p>
      </dgm:t>
    </dgm:pt>
    <dgm:pt modelId="{F0AAE145-E896-4920-87BE-B90915822F66}">
      <dgm:prSet custT="1"/>
      <dgm:spPr>
        <a:solidFill>
          <a:srgbClr val="C60C30"/>
        </a:solidFill>
      </dgm:spPr>
      <dgm:t>
        <a:bodyPr/>
        <a:lstStyle/>
        <a:p>
          <a:pPr rtl="0"/>
          <a:r>
            <a:rPr lang="cs-CZ" sz="2400" b="1" i="0" dirty="0" smtClean="0">
              <a:latin typeface="Calibri" panose="020F0502020204030204" pitchFamily="34" charset="0"/>
            </a:rPr>
            <a:t>1995 </a:t>
          </a:r>
          <a:endParaRPr lang="cs-CZ" sz="2400" b="1" dirty="0">
            <a:latin typeface="Calibri" panose="020F0502020204030204" pitchFamily="34" charset="0"/>
          </a:endParaRPr>
        </a:p>
      </dgm:t>
    </dgm:pt>
    <dgm:pt modelId="{9622D1D3-558F-4DDE-A5DE-BF2431F81DDC}" type="parTrans" cxnId="{2B02F632-2745-4422-B4BC-857431458575}">
      <dgm:prSet/>
      <dgm:spPr/>
      <dgm:t>
        <a:bodyPr/>
        <a:lstStyle/>
        <a:p>
          <a:endParaRPr lang="cs-CZ" sz="1600" b="1">
            <a:latin typeface="Calibri" panose="020F0502020204030204" pitchFamily="34" charset="0"/>
          </a:endParaRPr>
        </a:p>
      </dgm:t>
    </dgm:pt>
    <dgm:pt modelId="{931C360E-FB01-42CA-AF6E-E7B93777F6ED}" type="sibTrans" cxnId="{2B02F632-2745-4422-B4BC-857431458575}">
      <dgm:prSet/>
      <dgm:spPr/>
      <dgm:t>
        <a:bodyPr/>
        <a:lstStyle/>
        <a:p>
          <a:endParaRPr lang="cs-CZ" sz="1600" b="1">
            <a:latin typeface="Calibri" panose="020F0502020204030204" pitchFamily="34" charset="0"/>
          </a:endParaRPr>
        </a:p>
      </dgm:t>
    </dgm:pt>
    <dgm:pt modelId="{CCE6D8BF-B86E-46F5-8BD5-98913363151A}">
      <dgm:prSet custT="1"/>
      <dgm:spPr>
        <a:solidFill>
          <a:srgbClr val="0073CF"/>
        </a:solidFill>
      </dgm:spPr>
      <dgm:t>
        <a:bodyPr/>
        <a:lstStyle/>
        <a:p>
          <a:pPr rtl="0"/>
          <a:r>
            <a:rPr lang="cs-CZ" sz="2400" b="1" i="0" dirty="0" smtClean="0">
              <a:latin typeface="Calibri" panose="020F0502020204030204" pitchFamily="34" charset="0"/>
            </a:rPr>
            <a:t>1999 </a:t>
          </a:r>
          <a:endParaRPr lang="cs-CZ" sz="2400" b="1" dirty="0">
            <a:latin typeface="Calibri" panose="020F0502020204030204" pitchFamily="34" charset="0"/>
          </a:endParaRPr>
        </a:p>
      </dgm:t>
    </dgm:pt>
    <dgm:pt modelId="{A8D36990-4B65-4192-A9D0-E4DA530E7979}" type="parTrans" cxnId="{178541D5-3A06-4EB2-AD49-3374CC34AB56}">
      <dgm:prSet/>
      <dgm:spPr/>
      <dgm:t>
        <a:bodyPr/>
        <a:lstStyle/>
        <a:p>
          <a:endParaRPr lang="cs-CZ" sz="1600" b="1">
            <a:latin typeface="Calibri" panose="020F0502020204030204" pitchFamily="34" charset="0"/>
          </a:endParaRPr>
        </a:p>
      </dgm:t>
    </dgm:pt>
    <dgm:pt modelId="{779D5DAE-1EB7-46F0-8D02-A67458A6049F}" type="sibTrans" cxnId="{178541D5-3A06-4EB2-AD49-3374CC34AB56}">
      <dgm:prSet/>
      <dgm:spPr/>
      <dgm:t>
        <a:bodyPr/>
        <a:lstStyle/>
        <a:p>
          <a:endParaRPr lang="cs-CZ" sz="1600" b="1">
            <a:latin typeface="Calibri" panose="020F0502020204030204" pitchFamily="34" charset="0"/>
          </a:endParaRPr>
        </a:p>
      </dgm:t>
    </dgm:pt>
    <dgm:pt modelId="{D2CAC02E-B0DF-4FEF-9BD0-988E0435E3CA}">
      <dgm:prSet custT="1"/>
      <dgm:spPr>
        <a:solidFill>
          <a:srgbClr val="92D050"/>
        </a:solidFill>
      </dgm:spPr>
      <dgm:t>
        <a:bodyPr/>
        <a:lstStyle/>
        <a:p>
          <a:pPr rtl="0"/>
          <a:r>
            <a:rPr lang="cs-CZ" sz="2400" b="1" i="0" dirty="0" smtClean="0">
              <a:latin typeface="Calibri" panose="020F0502020204030204" pitchFamily="34" charset="0"/>
            </a:rPr>
            <a:t>2003 </a:t>
          </a:r>
          <a:endParaRPr lang="cs-CZ" sz="2400" b="1" dirty="0">
            <a:latin typeface="Calibri" panose="020F0502020204030204" pitchFamily="34" charset="0"/>
          </a:endParaRPr>
        </a:p>
      </dgm:t>
    </dgm:pt>
    <dgm:pt modelId="{5FC15A15-74EB-4412-BD78-B97C4E0B5254}" type="parTrans" cxnId="{D0218F0F-E99E-4EBE-A97C-028E6EF85C6D}">
      <dgm:prSet/>
      <dgm:spPr/>
      <dgm:t>
        <a:bodyPr/>
        <a:lstStyle/>
        <a:p>
          <a:endParaRPr lang="cs-CZ" sz="1600" b="1">
            <a:latin typeface="Calibri" panose="020F0502020204030204" pitchFamily="34" charset="0"/>
          </a:endParaRPr>
        </a:p>
      </dgm:t>
    </dgm:pt>
    <dgm:pt modelId="{06D65BE1-A1EA-4CB7-9F46-22AABB8699C0}" type="sibTrans" cxnId="{D0218F0F-E99E-4EBE-A97C-028E6EF85C6D}">
      <dgm:prSet/>
      <dgm:spPr/>
      <dgm:t>
        <a:bodyPr/>
        <a:lstStyle/>
        <a:p>
          <a:endParaRPr lang="cs-CZ" sz="1600" b="1">
            <a:latin typeface="Calibri" panose="020F0502020204030204" pitchFamily="34" charset="0"/>
          </a:endParaRPr>
        </a:p>
      </dgm:t>
    </dgm:pt>
    <dgm:pt modelId="{9BD77D32-F493-4F1F-BB97-855B4A0E200D}">
      <dgm:prSet custT="1"/>
      <dgm:spPr>
        <a:solidFill>
          <a:srgbClr val="0073CF"/>
        </a:solidFill>
      </dgm:spPr>
      <dgm:t>
        <a:bodyPr/>
        <a:lstStyle/>
        <a:p>
          <a:pPr rtl="0"/>
          <a:r>
            <a:rPr lang="cs-CZ" sz="2400" b="1" i="0" dirty="0" smtClean="0">
              <a:latin typeface="Calibri" panose="020F0502020204030204" pitchFamily="34" charset="0"/>
            </a:rPr>
            <a:t>2007 </a:t>
          </a:r>
          <a:endParaRPr lang="cs-CZ" sz="2400" b="1" dirty="0">
            <a:latin typeface="Calibri" panose="020F0502020204030204" pitchFamily="34" charset="0"/>
          </a:endParaRPr>
        </a:p>
      </dgm:t>
    </dgm:pt>
    <dgm:pt modelId="{8575CF23-48CF-443C-A4AC-66FA3E7AD961}" type="parTrans" cxnId="{5D524FD2-8401-4E42-8EC2-D5ECF9E01BDF}">
      <dgm:prSet/>
      <dgm:spPr/>
      <dgm:t>
        <a:bodyPr/>
        <a:lstStyle/>
        <a:p>
          <a:endParaRPr lang="cs-CZ" sz="1600" b="1">
            <a:latin typeface="Calibri" panose="020F0502020204030204" pitchFamily="34" charset="0"/>
          </a:endParaRPr>
        </a:p>
      </dgm:t>
    </dgm:pt>
    <dgm:pt modelId="{9BF2A9BD-1B0E-41CE-9AF2-C653CA15C2F3}" type="sibTrans" cxnId="{5D524FD2-8401-4E42-8EC2-D5ECF9E01BDF}">
      <dgm:prSet/>
      <dgm:spPr/>
      <dgm:t>
        <a:bodyPr/>
        <a:lstStyle/>
        <a:p>
          <a:endParaRPr lang="cs-CZ" sz="1600" b="1">
            <a:latin typeface="Calibri" panose="020F0502020204030204" pitchFamily="34" charset="0"/>
          </a:endParaRPr>
        </a:p>
      </dgm:t>
    </dgm:pt>
    <dgm:pt modelId="{5F00AFC9-D625-446A-8F7E-F247B712F150}">
      <dgm:prSet custT="1"/>
      <dgm:spPr>
        <a:solidFill>
          <a:schemeClr val="bg1">
            <a:lumMod val="50000"/>
          </a:schemeClr>
        </a:solidFill>
      </dgm:spPr>
      <dgm:t>
        <a:bodyPr/>
        <a:lstStyle/>
        <a:p>
          <a:pPr rtl="0"/>
          <a:r>
            <a:rPr lang="cs-CZ" sz="2400" b="1" i="0" dirty="0" smtClean="0">
              <a:latin typeface="Calibri" panose="020F0502020204030204" pitchFamily="34" charset="0"/>
            </a:rPr>
            <a:t>2011 </a:t>
          </a:r>
          <a:endParaRPr lang="cs-CZ" sz="2400" b="1" dirty="0">
            <a:latin typeface="Calibri" panose="020F0502020204030204" pitchFamily="34" charset="0"/>
          </a:endParaRPr>
        </a:p>
      </dgm:t>
    </dgm:pt>
    <dgm:pt modelId="{B0D6CB10-C53B-4529-974F-FA4765D028BE}" type="parTrans" cxnId="{0ADEFF68-36A7-46F7-8844-41A21D4DCDB2}">
      <dgm:prSet/>
      <dgm:spPr/>
      <dgm:t>
        <a:bodyPr/>
        <a:lstStyle/>
        <a:p>
          <a:endParaRPr lang="cs-CZ" sz="1600" b="1">
            <a:latin typeface="Calibri" panose="020F0502020204030204" pitchFamily="34" charset="0"/>
          </a:endParaRPr>
        </a:p>
      </dgm:t>
    </dgm:pt>
    <dgm:pt modelId="{6BF12F30-5CA7-43B8-9DD6-038DE497487A}" type="sibTrans" cxnId="{0ADEFF68-36A7-46F7-8844-41A21D4DCDB2}">
      <dgm:prSet/>
      <dgm:spPr/>
      <dgm:t>
        <a:bodyPr/>
        <a:lstStyle/>
        <a:p>
          <a:endParaRPr lang="cs-CZ" sz="1600" b="1">
            <a:latin typeface="Calibri" panose="020F0502020204030204" pitchFamily="34" charset="0"/>
          </a:endParaRPr>
        </a:p>
      </dgm:t>
    </dgm:pt>
    <dgm:pt modelId="{6CAADCB1-625E-4D7A-ABA3-92257BA6382C}">
      <dgm:prSet custT="1"/>
      <dgm:spPr>
        <a:solidFill>
          <a:srgbClr val="C60C30"/>
        </a:solidFill>
      </dgm:spPr>
      <dgm:t>
        <a:bodyPr/>
        <a:lstStyle/>
        <a:p>
          <a:pPr rtl="0"/>
          <a:r>
            <a:rPr lang="cs-CZ" sz="2400" b="1" i="0" dirty="0" smtClean="0">
              <a:latin typeface="Calibri" panose="020F0502020204030204" pitchFamily="34" charset="0"/>
            </a:rPr>
            <a:t>2015</a:t>
          </a:r>
          <a:endParaRPr lang="cs-CZ" sz="2400" b="1" dirty="0">
            <a:latin typeface="Calibri" panose="020F0502020204030204" pitchFamily="34" charset="0"/>
          </a:endParaRPr>
        </a:p>
      </dgm:t>
    </dgm:pt>
    <dgm:pt modelId="{7B831F58-A681-455B-9786-F043515E471F}" type="parTrans" cxnId="{6DB5D28F-76FC-4501-89F8-8CFDA6FEF79F}">
      <dgm:prSet/>
      <dgm:spPr/>
      <dgm:t>
        <a:bodyPr/>
        <a:lstStyle/>
        <a:p>
          <a:endParaRPr lang="cs-CZ" sz="1600" b="1">
            <a:latin typeface="Calibri" panose="020F0502020204030204" pitchFamily="34" charset="0"/>
          </a:endParaRPr>
        </a:p>
      </dgm:t>
    </dgm:pt>
    <dgm:pt modelId="{B35AFD1D-355D-494D-89D4-28E69133291E}" type="sibTrans" cxnId="{6DB5D28F-76FC-4501-89F8-8CFDA6FEF79F}">
      <dgm:prSet/>
      <dgm:spPr/>
      <dgm:t>
        <a:bodyPr/>
        <a:lstStyle/>
        <a:p>
          <a:endParaRPr lang="cs-CZ" sz="1600" b="1">
            <a:latin typeface="Calibri" panose="020F0502020204030204" pitchFamily="34" charset="0"/>
          </a:endParaRPr>
        </a:p>
      </dgm:t>
    </dgm:pt>
    <dgm:pt modelId="{10FF2567-410E-49F0-9145-0CF6098C35F6}" type="pres">
      <dgm:prSet presAssocID="{9BBDE0FD-392E-45A7-8D03-5753B5BC5A5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FB1E9D1F-19D6-42FC-8BE2-9A26241F9FD3}" type="pres">
      <dgm:prSet presAssocID="{F0AAE145-E896-4920-87BE-B90915822F66}" presName="parTxOnly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DADF130-0931-41A8-AA21-B984260B2C73}" type="pres">
      <dgm:prSet presAssocID="{931C360E-FB01-42CA-AF6E-E7B93777F6ED}" presName="parSpace" presStyleCnt="0"/>
      <dgm:spPr/>
      <dgm:t>
        <a:bodyPr/>
        <a:lstStyle/>
        <a:p>
          <a:endParaRPr lang="cs-CZ"/>
        </a:p>
      </dgm:t>
    </dgm:pt>
    <dgm:pt modelId="{6620C599-BAC0-415C-A8FD-337234FCBFCE}" type="pres">
      <dgm:prSet presAssocID="{CCE6D8BF-B86E-46F5-8BD5-98913363151A}" presName="parTxOnly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8A8EEF5-E77B-4167-AD54-E3BDC55481B4}" type="pres">
      <dgm:prSet presAssocID="{779D5DAE-1EB7-46F0-8D02-A67458A6049F}" presName="parSpace" presStyleCnt="0"/>
      <dgm:spPr/>
      <dgm:t>
        <a:bodyPr/>
        <a:lstStyle/>
        <a:p>
          <a:endParaRPr lang="cs-CZ"/>
        </a:p>
      </dgm:t>
    </dgm:pt>
    <dgm:pt modelId="{C9DACC99-2605-4335-B1EE-C6CCC04F0F63}" type="pres">
      <dgm:prSet presAssocID="{D2CAC02E-B0DF-4FEF-9BD0-988E0435E3CA}" presName="parTxOnly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846B01A-247A-4884-929C-9D35EBB2E3C6}" type="pres">
      <dgm:prSet presAssocID="{06D65BE1-A1EA-4CB7-9F46-22AABB8699C0}" presName="parSpace" presStyleCnt="0"/>
      <dgm:spPr/>
      <dgm:t>
        <a:bodyPr/>
        <a:lstStyle/>
        <a:p>
          <a:endParaRPr lang="cs-CZ"/>
        </a:p>
      </dgm:t>
    </dgm:pt>
    <dgm:pt modelId="{943C58E7-3791-4B9C-8359-E43DAC6F78CA}" type="pres">
      <dgm:prSet presAssocID="{9BD77D32-F493-4F1F-BB97-855B4A0E200D}" presName="parTxOnly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912FC65-A8CA-464D-9370-56E92545B1D3}" type="pres">
      <dgm:prSet presAssocID="{9BF2A9BD-1B0E-41CE-9AF2-C653CA15C2F3}" presName="parSpace" presStyleCnt="0"/>
      <dgm:spPr/>
      <dgm:t>
        <a:bodyPr/>
        <a:lstStyle/>
        <a:p>
          <a:endParaRPr lang="cs-CZ"/>
        </a:p>
      </dgm:t>
    </dgm:pt>
    <dgm:pt modelId="{7A86C823-2336-40E6-A10B-A23DF997A74C}" type="pres">
      <dgm:prSet presAssocID="{5F00AFC9-D625-446A-8F7E-F247B712F150}" presName="parTxOnly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F81069F-C198-4B95-B422-BE304565C23F}" type="pres">
      <dgm:prSet presAssocID="{6BF12F30-5CA7-43B8-9DD6-038DE497487A}" presName="parSpace" presStyleCnt="0"/>
      <dgm:spPr/>
      <dgm:t>
        <a:bodyPr/>
        <a:lstStyle/>
        <a:p>
          <a:endParaRPr lang="cs-CZ"/>
        </a:p>
      </dgm:t>
    </dgm:pt>
    <dgm:pt modelId="{1AB6A53B-2AE3-47DF-A20F-24875A432575}" type="pres">
      <dgm:prSet presAssocID="{6CAADCB1-625E-4D7A-ABA3-92257BA6382C}" presName="parTxOnly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178541D5-3A06-4EB2-AD49-3374CC34AB56}" srcId="{9BBDE0FD-392E-45A7-8D03-5753B5BC5A59}" destId="{CCE6D8BF-B86E-46F5-8BD5-98913363151A}" srcOrd="1" destOrd="0" parTransId="{A8D36990-4B65-4192-A9D0-E4DA530E7979}" sibTransId="{779D5DAE-1EB7-46F0-8D02-A67458A6049F}"/>
    <dgm:cxn modelId="{D4AC98C5-0C3E-4C54-ABB5-BC89320BD050}" type="presOf" srcId="{F0AAE145-E896-4920-87BE-B90915822F66}" destId="{FB1E9D1F-19D6-42FC-8BE2-9A26241F9FD3}" srcOrd="0" destOrd="0" presId="urn:microsoft.com/office/officeart/2005/8/layout/hChevron3"/>
    <dgm:cxn modelId="{D0218F0F-E99E-4EBE-A97C-028E6EF85C6D}" srcId="{9BBDE0FD-392E-45A7-8D03-5753B5BC5A59}" destId="{D2CAC02E-B0DF-4FEF-9BD0-988E0435E3CA}" srcOrd="2" destOrd="0" parTransId="{5FC15A15-74EB-4412-BD78-B97C4E0B5254}" sibTransId="{06D65BE1-A1EA-4CB7-9F46-22AABB8699C0}"/>
    <dgm:cxn modelId="{EB519FF4-3663-4B1C-9D59-7CCE22A4A3F8}" type="presOf" srcId="{6CAADCB1-625E-4D7A-ABA3-92257BA6382C}" destId="{1AB6A53B-2AE3-47DF-A20F-24875A432575}" srcOrd="0" destOrd="0" presId="urn:microsoft.com/office/officeart/2005/8/layout/hChevron3"/>
    <dgm:cxn modelId="{6DB5D28F-76FC-4501-89F8-8CFDA6FEF79F}" srcId="{9BBDE0FD-392E-45A7-8D03-5753B5BC5A59}" destId="{6CAADCB1-625E-4D7A-ABA3-92257BA6382C}" srcOrd="5" destOrd="0" parTransId="{7B831F58-A681-455B-9786-F043515E471F}" sibTransId="{B35AFD1D-355D-494D-89D4-28E69133291E}"/>
    <dgm:cxn modelId="{0ADEFF68-36A7-46F7-8844-41A21D4DCDB2}" srcId="{9BBDE0FD-392E-45A7-8D03-5753B5BC5A59}" destId="{5F00AFC9-D625-446A-8F7E-F247B712F150}" srcOrd="4" destOrd="0" parTransId="{B0D6CB10-C53B-4529-974F-FA4765D028BE}" sibTransId="{6BF12F30-5CA7-43B8-9DD6-038DE497487A}"/>
    <dgm:cxn modelId="{9B834436-EAFC-4AD1-85F1-C2D16F89E4BD}" type="presOf" srcId="{5F00AFC9-D625-446A-8F7E-F247B712F150}" destId="{7A86C823-2336-40E6-A10B-A23DF997A74C}" srcOrd="0" destOrd="0" presId="urn:microsoft.com/office/officeart/2005/8/layout/hChevron3"/>
    <dgm:cxn modelId="{5D524FD2-8401-4E42-8EC2-D5ECF9E01BDF}" srcId="{9BBDE0FD-392E-45A7-8D03-5753B5BC5A59}" destId="{9BD77D32-F493-4F1F-BB97-855B4A0E200D}" srcOrd="3" destOrd="0" parTransId="{8575CF23-48CF-443C-A4AC-66FA3E7AD961}" sibTransId="{9BF2A9BD-1B0E-41CE-9AF2-C653CA15C2F3}"/>
    <dgm:cxn modelId="{CC420E86-3DB9-40DD-A3B2-79B9EADFDD99}" type="presOf" srcId="{D2CAC02E-B0DF-4FEF-9BD0-988E0435E3CA}" destId="{C9DACC99-2605-4335-B1EE-C6CCC04F0F63}" srcOrd="0" destOrd="0" presId="urn:microsoft.com/office/officeart/2005/8/layout/hChevron3"/>
    <dgm:cxn modelId="{18EEC2DB-9F7F-4D07-99E5-8DCD03C56FE6}" type="presOf" srcId="{CCE6D8BF-B86E-46F5-8BD5-98913363151A}" destId="{6620C599-BAC0-415C-A8FD-337234FCBFCE}" srcOrd="0" destOrd="0" presId="urn:microsoft.com/office/officeart/2005/8/layout/hChevron3"/>
    <dgm:cxn modelId="{1B9D8DA6-9CDE-4740-90FA-0966D96641B8}" type="presOf" srcId="{9BBDE0FD-392E-45A7-8D03-5753B5BC5A59}" destId="{10FF2567-410E-49F0-9145-0CF6098C35F6}" srcOrd="0" destOrd="0" presId="urn:microsoft.com/office/officeart/2005/8/layout/hChevron3"/>
    <dgm:cxn modelId="{2B02F632-2745-4422-B4BC-857431458575}" srcId="{9BBDE0FD-392E-45A7-8D03-5753B5BC5A59}" destId="{F0AAE145-E896-4920-87BE-B90915822F66}" srcOrd="0" destOrd="0" parTransId="{9622D1D3-558F-4DDE-A5DE-BF2431F81DDC}" sibTransId="{931C360E-FB01-42CA-AF6E-E7B93777F6ED}"/>
    <dgm:cxn modelId="{D1160683-C52A-4E42-BDAF-AC1BF82B202F}" type="presOf" srcId="{9BD77D32-F493-4F1F-BB97-855B4A0E200D}" destId="{943C58E7-3791-4B9C-8359-E43DAC6F78CA}" srcOrd="0" destOrd="0" presId="urn:microsoft.com/office/officeart/2005/8/layout/hChevron3"/>
    <dgm:cxn modelId="{7F426AF2-DBE8-457E-A0E2-A4430B9E566F}" type="presParOf" srcId="{10FF2567-410E-49F0-9145-0CF6098C35F6}" destId="{FB1E9D1F-19D6-42FC-8BE2-9A26241F9FD3}" srcOrd="0" destOrd="0" presId="urn:microsoft.com/office/officeart/2005/8/layout/hChevron3"/>
    <dgm:cxn modelId="{8726724C-1503-46E7-8A71-78CD93231FC5}" type="presParOf" srcId="{10FF2567-410E-49F0-9145-0CF6098C35F6}" destId="{1DADF130-0931-41A8-AA21-B984260B2C73}" srcOrd="1" destOrd="0" presId="urn:microsoft.com/office/officeart/2005/8/layout/hChevron3"/>
    <dgm:cxn modelId="{B705693B-343E-490E-A982-20CF6FA5C345}" type="presParOf" srcId="{10FF2567-410E-49F0-9145-0CF6098C35F6}" destId="{6620C599-BAC0-415C-A8FD-337234FCBFCE}" srcOrd="2" destOrd="0" presId="urn:microsoft.com/office/officeart/2005/8/layout/hChevron3"/>
    <dgm:cxn modelId="{BC26BEC4-5E55-449D-864E-B24012B4DD2A}" type="presParOf" srcId="{10FF2567-410E-49F0-9145-0CF6098C35F6}" destId="{68A8EEF5-E77B-4167-AD54-E3BDC55481B4}" srcOrd="3" destOrd="0" presId="urn:microsoft.com/office/officeart/2005/8/layout/hChevron3"/>
    <dgm:cxn modelId="{5A72214C-67D7-4511-82DE-3C5475E2A7C6}" type="presParOf" srcId="{10FF2567-410E-49F0-9145-0CF6098C35F6}" destId="{C9DACC99-2605-4335-B1EE-C6CCC04F0F63}" srcOrd="4" destOrd="0" presId="urn:microsoft.com/office/officeart/2005/8/layout/hChevron3"/>
    <dgm:cxn modelId="{E810CB9F-671F-43CF-9D17-26B4F09A1AC0}" type="presParOf" srcId="{10FF2567-410E-49F0-9145-0CF6098C35F6}" destId="{3846B01A-247A-4884-929C-9D35EBB2E3C6}" srcOrd="5" destOrd="0" presId="urn:microsoft.com/office/officeart/2005/8/layout/hChevron3"/>
    <dgm:cxn modelId="{4D48A5CE-BA45-42F6-AA7C-9B26B7D19266}" type="presParOf" srcId="{10FF2567-410E-49F0-9145-0CF6098C35F6}" destId="{943C58E7-3791-4B9C-8359-E43DAC6F78CA}" srcOrd="6" destOrd="0" presId="urn:microsoft.com/office/officeart/2005/8/layout/hChevron3"/>
    <dgm:cxn modelId="{BC96DA7E-23CD-4D71-864E-E57ABE0B74C0}" type="presParOf" srcId="{10FF2567-410E-49F0-9145-0CF6098C35F6}" destId="{F912FC65-A8CA-464D-9370-56E92545B1D3}" srcOrd="7" destOrd="0" presId="urn:microsoft.com/office/officeart/2005/8/layout/hChevron3"/>
    <dgm:cxn modelId="{7A2C4034-637E-4939-8B0C-FBE25A5115B9}" type="presParOf" srcId="{10FF2567-410E-49F0-9145-0CF6098C35F6}" destId="{7A86C823-2336-40E6-A10B-A23DF997A74C}" srcOrd="8" destOrd="0" presId="urn:microsoft.com/office/officeart/2005/8/layout/hChevron3"/>
    <dgm:cxn modelId="{53DA4E13-8101-414E-8430-7958C27F8D04}" type="presParOf" srcId="{10FF2567-410E-49F0-9145-0CF6098C35F6}" destId="{DF81069F-C198-4B95-B422-BE304565C23F}" srcOrd="9" destOrd="0" presId="urn:microsoft.com/office/officeart/2005/8/layout/hChevron3"/>
    <dgm:cxn modelId="{E8A23379-AA0C-4ABF-A1A4-26801D3B70A6}" type="presParOf" srcId="{10FF2567-410E-49F0-9145-0CF6098C35F6}" destId="{1AB6A53B-2AE3-47DF-A20F-24875A432575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8220ACE-0F8F-4774-B882-36597EA0B104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8EE6ECAF-765C-49C5-87BB-1A2E4297DF58}">
      <dgm:prSet/>
      <dgm:spPr>
        <a:solidFill>
          <a:srgbClr val="0073CF"/>
        </a:solidFill>
      </dgm:spPr>
      <dgm:t>
        <a:bodyPr/>
        <a:lstStyle/>
        <a:p>
          <a:pPr algn="ctr" rtl="0"/>
          <a:r>
            <a:rPr lang="cs-CZ" b="0" i="0" smtClean="0"/>
            <a:t>Žáci 4. ročníku ZŠ</a:t>
          </a:r>
          <a:endParaRPr lang="cs-CZ"/>
        </a:p>
      </dgm:t>
    </dgm:pt>
    <dgm:pt modelId="{C133714C-1994-4F1E-873E-AB746ECDB9C7}" type="parTrans" cxnId="{A1ECD6EE-69FD-4F99-A70A-0892F3982B3A}">
      <dgm:prSet/>
      <dgm:spPr/>
      <dgm:t>
        <a:bodyPr/>
        <a:lstStyle/>
        <a:p>
          <a:pPr algn="ctr"/>
          <a:endParaRPr lang="cs-CZ"/>
        </a:p>
      </dgm:t>
    </dgm:pt>
    <dgm:pt modelId="{617CA691-FE7E-4C5E-9590-6F7134E53735}" type="sibTrans" cxnId="{A1ECD6EE-69FD-4F99-A70A-0892F3982B3A}">
      <dgm:prSet/>
      <dgm:spPr/>
      <dgm:t>
        <a:bodyPr/>
        <a:lstStyle/>
        <a:p>
          <a:pPr algn="ctr"/>
          <a:endParaRPr lang="cs-CZ"/>
        </a:p>
      </dgm:t>
    </dgm:pt>
    <dgm:pt modelId="{CFC31450-264E-4301-95D8-56621B43627A}">
      <dgm:prSet/>
      <dgm:spPr>
        <a:solidFill>
          <a:srgbClr val="0073CF"/>
        </a:solidFill>
      </dgm:spPr>
      <dgm:t>
        <a:bodyPr/>
        <a:lstStyle/>
        <a:p>
          <a:pPr algn="ctr" rtl="0"/>
          <a:r>
            <a:rPr lang="cs-CZ" b="0" i="0" smtClean="0"/>
            <a:t>Matematika a přírodověda</a:t>
          </a:r>
          <a:endParaRPr lang="cs-CZ"/>
        </a:p>
      </dgm:t>
    </dgm:pt>
    <dgm:pt modelId="{9A3AB445-24B6-4AFB-AF1E-30C525A02494}" type="parTrans" cxnId="{68486AEA-EABE-4B77-B7C2-105FEE3DB57C}">
      <dgm:prSet/>
      <dgm:spPr/>
      <dgm:t>
        <a:bodyPr/>
        <a:lstStyle/>
        <a:p>
          <a:pPr algn="ctr"/>
          <a:endParaRPr lang="cs-CZ"/>
        </a:p>
      </dgm:t>
    </dgm:pt>
    <dgm:pt modelId="{C6CF38C4-AEE2-4401-8FBE-4BC18A85B201}" type="sibTrans" cxnId="{68486AEA-EABE-4B77-B7C2-105FEE3DB57C}">
      <dgm:prSet/>
      <dgm:spPr/>
      <dgm:t>
        <a:bodyPr/>
        <a:lstStyle/>
        <a:p>
          <a:pPr algn="ctr"/>
          <a:endParaRPr lang="cs-CZ"/>
        </a:p>
      </dgm:t>
    </dgm:pt>
    <dgm:pt modelId="{3EB877A7-C0F4-4560-8374-F39F73219F7D}">
      <dgm:prSet/>
      <dgm:spPr>
        <a:solidFill>
          <a:srgbClr val="0073CF"/>
        </a:solidFill>
      </dgm:spPr>
      <dgm:t>
        <a:bodyPr/>
        <a:lstStyle/>
        <a:p>
          <a:pPr algn="ctr" rtl="0"/>
          <a:r>
            <a:rPr lang="cs-CZ" b="0" i="0" dirty="0" smtClean="0"/>
            <a:t>159 ZŠ, přes 5000 žáků a rodičů, 350 učitelů </a:t>
          </a:r>
          <a:endParaRPr lang="cs-CZ" dirty="0"/>
        </a:p>
      </dgm:t>
    </dgm:pt>
    <dgm:pt modelId="{FB38793D-1709-4185-A5DE-148E7B40F158}" type="parTrans" cxnId="{5B6EA50B-E0A6-48CD-AE47-4586EEF63F52}">
      <dgm:prSet/>
      <dgm:spPr/>
      <dgm:t>
        <a:bodyPr/>
        <a:lstStyle/>
        <a:p>
          <a:pPr algn="ctr"/>
          <a:endParaRPr lang="cs-CZ"/>
        </a:p>
      </dgm:t>
    </dgm:pt>
    <dgm:pt modelId="{D2C477F5-49A2-4FED-88C6-5757452A405F}" type="sibTrans" cxnId="{5B6EA50B-E0A6-48CD-AE47-4586EEF63F52}">
      <dgm:prSet/>
      <dgm:spPr/>
      <dgm:t>
        <a:bodyPr/>
        <a:lstStyle/>
        <a:p>
          <a:pPr algn="ctr"/>
          <a:endParaRPr lang="cs-CZ"/>
        </a:p>
      </dgm:t>
    </dgm:pt>
    <dgm:pt modelId="{EAE50740-29EA-41B7-BFFB-656A2877AAD0}">
      <dgm:prSet/>
      <dgm:spPr>
        <a:solidFill>
          <a:srgbClr val="0073CF"/>
        </a:solidFill>
      </dgm:spPr>
      <dgm:t>
        <a:bodyPr/>
        <a:lstStyle/>
        <a:p>
          <a:pPr algn="ctr" rtl="0"/>
          <a:r>
            <a:rPr lang="cs-CZ" b="0" i="0" smtClean="0"/>
            <a:t>159 ředitelů</a:t>
          </a:r>
          <a:endParaRPr lang="cs-CZ"/>
        </a:p>
      </dgm:t>
    </dgm:pt>
    <dgm:pt modelId="{73608413-3A3C-4B41-8BFA-1AF8F7552A63}" type="parTrans" cxnId="{29B34CCD-5045-47C4-8ABE-E2B4AEFF1089}">
      <dgm:prSet/>
      <dgm:spPr/>
      <dgm:t>
        <a:bodyPr/>
        <a:lstStyle/>
        <a:p>
          <a:pPr algn="ctr"/>
          <a:endParaRPr lang="cs-CZ"/>
        </a:p>
      </dgm:t>
    </dgm:pt>
    <dgm:pt modelId="{08E88ADE-2E89-4C06-93C8-7891921C9229}" type="sibTrans" cxnId="{29B34CCD-5045-47C4-8ABE-E2B4AEFF1089}">
      <dgm:prSet/>
      <dgm:spPr/>
      <dgm:t>
        <a:bodyPr/>
        <a:lstStyle/>
        <a:p>
          <a:pPr algn="ctr"/>
          <a:endParaRPr lang="cs-CZ"/>
        </a:p>
      </dgm:t>
    </dgm:pt>
    <dgm:pt modelId="{56BDE364-D68D-4162-9B60-9A6658B2C699}" type="pres">
      <dgm:prSet presAssocID="{E8220ACE-0F8F-4774-B882-36597EA0B10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EF0AEE6F-39B4-4D3C-B54C-08943A8664FE}" type="pres">
      <dgm:prSet presAssocID="{8EE6ECAF-765C-49C5-87BB-1A2E4297DF58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63C0DCD-4657-4CFD-BBA8-1408DF8FFFE4}" type="pres">
      <dgm:prSet presAssocID="{617CA691-FE7E-4C5E-9590-6F7134E53735}" presName="spacer" presStyleCnt="0"/>
      <dgm:spPr/>
    </dgm:pt>
    <dgm:pt modelId="{09DD4389-2095-4CE5-ABF9-07BBBEE2187F}" type="pres">
      <dgm:prSet presAssocID="{CFC31450-264E-4301-95D8-56621B43627A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8DFEAFC-1C0D-496E-AED4-2875546E7771}" type="pres">
      <dgm:prSet presAssocID="{C6CF38C4-AEE2-4401-8FBE-4BC18A85B201}" presName="spacer" presStyleCnt="0"/>
      <dgm:spPr/>
    </dgm:pt>
    <dgm:pt modelId="{4105782F-E665-4D24-BE27-0BC6B580B578}" type="pres">
      <dgm:prSet presAssocID="{3EB877A7-C0F4-4560-8374-F39F73219F7D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1006155-C0C3-4B4C-A2C7-9010A73DC016}" type="pres">
      <dgm:prSet presAssocID="{D2C477F5-49A2-4FED-88C6-5757452A405F}" presName="spacer" presStyleCnt="0"/>
      <dgm:spPr/>
    </dgm:pt>
    <dgm:pt modelId="{DD6B4909-F898-430E-A73D-5AF768A2E5F1}" type="pres">
      <dgm:prSet presAssocID="{EAE50740-29EA-41B7-BFFB-656A2877AAD0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FFAB36CE-FD46-4CBF-BD40-0C2AADC77690}" type="presOf" srcId="{3EB877A7-C0F4-4560-8374-F39F73219F7D}" destId="{4105782F-E665-4D24-BE27-0BC6B580B578}" srcOrd="0" destOrd="0" presId="urn:microsoft.com/office/officeart/2005/8/layout/vList2"/>
    <dgm:cxn modelId="{F9A0392A-C087-4BB9-8315-7CE2D8E23798}" type="presOf" srcId="{EAE50740-29EA-41B7-BFFB-656A2877AAD0}" destId="{DD6B4909-F898-430E-A73D-5AF768A2E5F1}" srcOrd="0" destOrd="0" presId="urn:microsoft.com/office/officeart/2005/8/layout/vList2"/>
    <dgm:cxn modelId="{5B6EA50B-E0A6-48CD-AE47-4586EEF63F52}" srcId="{E8220ACE-0F8F-4774-B882-36597EA0B104}" destId="{3EB877A7-C0F4-4560-8374-F39F73219F7D}" srcOrd="2" destOrd="0" parTransId="{FB38793D-1709-4185-A5DE-148E7B40F158}" sibTransId="{D2C477F5-49A2-4FED-88C6-5757452A405F}"/>
    <dgm:cxn modelId="{29B34CCD-5045-47C4-8ABE-E2B4AEFF1089}" srcId="{E8220ACE-0F8F-4774-B882-36597EA0B104}" destId="{EAE50740-29EA-41B7-BFFB-656A2877AAD0}" srcOrd="3" destOrd="0" parTransId="{73608413-3A3C-4B41-8BFA-1AF8F7552A63}" sibTransId="{08E88ADE-2E89-4C06-93C8-7891921C9229}"/>
    <dgm:cxn modelId="{68486AEA-EABE-4B77-B7C2-105FEE3DB57C}" srcId="{E8220ACE-0F8F-4774-B882-36597EA0B104}" destId="{CFC31450-264E-4301-95D8-56621B43627A}" srcOrd="1" destOrd="0" parTransId="{9A3AB445-24B6-4AFB-AF1E-30C525A02494}" sibTransId="{C6CF38C4-AEE2-4401-8FBE-4BC18A85B201}"/>
    <dgm:cxn modelId="{A1ECD6EE-69FD-4F99-A70A-0892F3982B3A}" srcId="{E8220ACE-0F8F-4774-B882-36597EA0B104}" destId="{8EE6ECAF-765C-49C5-87BB-1A2E4297DF58}" srcOrd="0" destOrd="0" parTransId="{C133714C-1994-4F1E-873E-AB746ECDB9C7}" sibTransId="{617CA691-FE7E-4C5E-9590-6F7134E53735}"/>
    <dgm:cxn modelId="{94A9AE59-608C-4987-BE47-E6DF6BAB8A51}" type="presOf" srcId="{E8220ACE-0F8F-4774-B882-36597EA0B104}" destId="{56BDE364-D68D-4162-9B60-9A6658B2C699}" srcOrd="0" destOrd="0" presId="urn:microsoft.com/office/officeart/2005/8/layout/vList2"/>
    <dgm:cxn modelId="{1590FEAF-875A-4A8A-A567-9076B6B31567}" type="presOf" srcId="{CFC31450-264E-4301-95D8-56621B43627A}" destId="{09DD4389-2095-4CE5-ABF9-07BBBEE2187F}" srcOrd="0" destOrd="0" presId="urn:microsoft.com/office/officeart/2005/8/layout/vList2"/>
    <dgm:cxn modelId="{752B0B03-A8E6-470E-A747-1A329237FB75}" type="presOf" srcId="{8EE6ECAF-765C-49C5-87BB-1A2E4297DF58}" destId="{EF0AEE6F-39B4-4D3C-B54C-08943A8664FE}" srcOrd="0" destOrd="0" presId="urn:microsoft.com/office/officeart/2005/8/layout/vList2"/>
    <dgm:cxn modelId="{267764C8-3394-4DD3-B140-C1631AE78EF9}" type="presParOf" srcId="{56BDE364-D68D-4162-9B60-9A6658B2C699}" destId="{EF0AEE6F-39B4-4D3C-B54C-08943A8664FE}" srcOrd="0" destOrd="0" presId="urn:microsoft.com/office/officeart/2005/8/layout/vList2"/>
    <dgm:cxn modelId="{5808FFB4-0DA9-4DBD-84D9-A726C223821D}" type="presParOf" srcId="{56BDE364-D68D-4162-9B60-9A6658B2C699}" destId="{163C0DCD-4657-4CFD-BBA8-1408DF8FFFE4}" srcOrd="1" destOrd="0" presId="urn:microsoft.com/office/officeart/2005/8/layout/vList2"/>
    <dgm:cxn modelId="{E1FD3284-9F66-46E4-AF2D-76BA705882BC}" type="presParOf" srcId="{56BDE364-D68D-4162-9B60-9A6658B2C699}" destId="{09DD4389-2095-4CE5-ABF9-07BBBEE2187F}" srcOrd="2" destOrd="0" presId="urn:microsoft.com/office/officeart/2005/8/layout/vList2"/>
    <dgm:cxn modelId="{0B75A363-0ECF-4F4D-9668-EB21270FBA40}" type="presParOf" srcId="{56BDE364-D68D-4162-9B60-9A6658B2C699}" destId="{28DFEAFC-1C0D-496E-AED4-2875546E7771}" srcOrd="3" destOrd="0" presId="urn:microsoft.com/office/officeart/2005/8/layout/vList2"/>
    <dgm:cxn modelId="{DABB3A94-703A-405F-BE5B-C72EE686C80F}" type="presParOf" srcId="{56BDE364-D68D-4162-9B60-9A6658B2C699}" destId="{4105782F-E665-4D24-BE27-0BC6B580B578}" srcOrd="4" destOrd="0" presId="urn:microsoft.com/office/officeart/2005/8/layout/vList2"/>
    <dgm:cxn modelId="{278356AC-C539-4791-AD4B-F316FB15B42A}" type="presParOf" srcId="{56BDE364-D68D-4162-9B60-9A6658B2C699}" destId="{41006155-C0C3-4B4C-A2C7-9010A73DC016}" srcOrd="5" destOrd="0" presId="urn:microsoft.com/office/officeart/2005/8/layout/vList2"/>
    <dgm:cxn modelId="{F4FC382C-3B0D-43B5-A782-A9F24388A400}" type="presParOf" srcId="{56BDE364-D68D-4162-9B60-9A6658B2C699}" destId="{DD6B4909-F898-430E-A73D-5AF768A2E5F1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E440B1A-825F-47AB-8BF9-F83A5E3A5707}" type="doc">
      <dgm:prSet loTypeId="urn:microsoft.com/office/officeart/2005/8/layout/hProcess9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E8BD551C-0A2F-4469-A1B4-1F09F69E40E4}">
      <dgm:prSet custT="1"/>
      <dgm:spPr>
        <a:solidFill>
          <a:srgbClr val="0073CF"/>
        </a:solidFill>
      </dgm:spPr>
      <dgm:t>
        <a:bodyPr/>
        <a:lstStyle/>
        <a:p>
          <a:pPr rtl="0"/>
          <a:r>
            <a:rPr lang="cs-CZ" sz="1800" b="0" i="0" baseline="0" dirty="0" smtClean="0">
              <a:latin typeface="Calibri" panose="020F0502020204030204" pitchFamily="34" charset="0"/>
            </a:rPr>
            <a:t>Školní</a:t>
          </a:r>
          <a:r>
            <a:rPr lang="cs-CZ" sz="2000" b="0" i="0" baseline="0" dirty="0" smtClean="0">
              <a:latin typeface="Calibri" panose="020F0502020204030204" pitchFamily="34" charset="0"/>
            </a:rPr>
            <a:t> </a:t>
          </a:r>
          <a:br>
            <a:rPr lang="cs-CZ" sz="2000" b="0" i="0" baseline="0" dirty="0" smtClean="0">
              <a:latin typeface="Calibri" panose="020F0502020204030204" pitchFamily="34" charset="0"/>
            </a:rPr>
          </a:br>
          <a:r>
            <a:rPr lang="cs-CZ" sz="1800" b="0" i="0" baseline="0" dirty="0" smtClean="0">
              <a:latin typeface="Calibri" panose="020F0502020204030204" pitchFamily="34" charset="0"/>
            </a:rPr>
            <a:t>klima</a:t>
          </a:r>
          <a:r>
            <a:rPr lang="cs-CZ" sz="2000" b="0" i="0" baseline="0" dirty="0" smtClean="0">
              <a:latin typeface="Calibri" panose="020F0502020204030204" pitchFamily="34" charset="0"/>
            </a:rPr>
            <a:t> </a:t>
          </a:r>
          <a:endParaRPr lang="cs-CZ" sz="2000" dirty="0">
            <a:latin typeface="Calibri" panose="020F0502020204030204" pitchFamily="34" charset="0"/>
          </a:endParaRPr>
        </a:p>
      </dgm:t>
    </dgm:pt>
    <dgm:pt modelId="{88BBD34E-21AF-4FC7-A6B3-A481724C5E31}" type="parTrans" cxnId="{AB066BC6-890C-42C8-9F32-59F72211E415}">
      <dgm:prSet/>
      <dgm:spPr/>
      <dgm:t>
        <a:bodyPr/>
        <a:lstStyle/>
        <a:p>
          <a:endParaRPr lang="cs-CZ"/>
        </a:p>
      </dgm:t>
    </dgm:pt>
    <dgm:pt modelId="{88D6DEC6-55DC-4409-AE04-1E4554FFA71F}" type="sibTrans" cxnId="{AB066BC6-890C-42C8-9F32-59F72211E415}">
      <dgm:prSet/>
      <dgm:spPr/>
      <dgm:t>
        <a:bodyPr/>
        <a:lstStyle/>
        <a:p>
          <a:endParaRPr lang="cs-CZ"/>
        </a:p>
      </dgm:t>
    </dgm:pt>
    <dgm:pt modelId="{963BF85E-9279-40B6-A3E4-31C18747F4E8}">
      <dgm:prSet custT="1"/>
      <dgm:spPr>
        <a:solidFill>
          <a:srgbClr val="0073CF"/>
        </a:solidFill>
      </dgm:spPr>
      <dgm:t>
        <a:bodyPr/>
        <a:lstStyle/>
        <a:p>
          <a:pPr rtl="0"/>
          <a:r>
            <a:rPr lang="cs-CZ" sz="1800" b="0" i="0" baseline="0" dirty="0" smtClean="0">
              <a:latin typeface="Calibri" panose="020F0502020204030204" pitchFamily="34" charset="0"/>
            </a:rPr>
            <a:t>Spokojenost s povoláním učitele</a:t>
          </a:r>
          <a:endParaRPr lang="cs-CZ" sz="1800" dirty="0">
            <a:latin typeface="Calibri" panose="020F0502020204030204" pitchFamily="34" charset="0"/>
          </a:endParaRPr>
        </a:p>
      </dgm:t>
    </dgm:pt>
    <dgm:pt modelId="{BECAAF36-BC2D-42CB-B860-6F5D66F89BAC}" type="parTrans" cxnId="{43926726-EDFA-4B6F-8944-E7D5C954674A}">
      <dgm:prSet/>
      <dgm:spPr/>
      <dgm:t>
        <a:bodyPr/>
        <a:lstStyle/>
        <a:p>
          <a:endParaRPr lang="cs-CZ"/>
        </a:p>
      </dgm:t>
    </dgm:pt>
    <dgm:pt modelId="{8FC916A7-A904-4B71-95A4-FA8AEC3043FC}" type="sibTrans" cxnId="{43926726-EDFA-4B6F-8944-E7D5C954674A}">
      <dgm:prSet/>
      <dgm:spPr/>
      <dgm:t>
        <a:bodyPr/>
        <a:lstStyle/>
        <a:p>
          <a:endParaRPr lang="cs-CZ"/>
        </a:p>
      </dgm:t>
    </dgm:pt>
    <dgm:pt modelId="{7E16D9D2-AB14-4F73-884D-EC8D4F2D62CC}">
      <dgm:prSet custT="1"/>
      <dgm:spPr>
        <a:solidFill>
          <a:srgbClr val="0073CF"/>
        </a:solidFill>
      </dgm:spPr>
      <dgm:t>
        <a:bodyPr/>
        <a:lstStyle/>
        <a:p>
          <a:pPr rtl="0"/>
          <a:r>
            <a:rPr lang="cs-CZ" sz="1800" b="0" i="0" baseline="0" dirty="0" smtClean="0">
              <a:latin typeface="Calibri" panose="020F0502020204030204" pitchFamily="34" charset="0"/>
            </a:rPr>
            <a:t>Pedagogické vedení školy</a:t>
          </a:r>
          <a:endParaRPr lang="cs-CZ" sz="1800" dirty="0">
            <a:latin typeface="Calibri" panose="020F0502020204030204" pitchFamily="34" charset="0"/>
          </a:endParaRPr>
        </a:p>
      </dgm:t>
    </dgm:pt>
    <dgm:pt modelId="{E5E69E2E-7EBB-4E09-B18F-6027704723E9}" type="parTrans" cxnId="{5C2E8681-1100-4BCB-A541-42A88DD70B53}">
      <dgm:prSet/>
      <dgm:spPr/>
      <dgm:t>
        <a:bodyPr/>
        <a:lstStyle/>
        <a:p>
          <a:endParaRPr lang="cs-CZ"/>
        </a:p>
      </dgm:t>
    </dgm:pt>
    <dgm:pt modelId="{7C44F30C-B565-43D1-918D-DE0BB0C98E38}" type="sibTrans" cxnId="{5C2E8681-1100-4BCB-A541-42A88DD70B53}">
      <dgm:prSet/>
      <dgm:spPr/>
      <dgm:t>
        <a:bodyPr/>
        <a:lstStyle/>
        <a:p>
          <a:endParaRPr lang="cs-CZ"/>
        </a:p>
      </dgm:t>
    </dgm:pt>
    <dgm:pt modelId="{F964FD6A-7830-47EA-B6A9-D99914C9522C}">
      <dgm:prSet custT="1"/>
      <dgm:spPr>
        <a:solidFill>
          <a:srgbClr val="0073CF"/>
        </a:solidFill>
      </dgm:spPr>
      <dgm:t>
        <a:bodyPr/>
        <a:lstStyle/>
        <a:p>
          <a:pPr rtl="0"/>
          <a:r>
            <a:rPr lang="cs-CZ" sz="1900" b="0" i="0" baseline="0" dirty="0" smtClean="0">
              <a:latin typeface="Calibri" panose="020F0502020204030204" pitchFamily="34" charset="0"/>
            </a:rPr>
            <a:t>Profesní rozvoj učitelů</a:t>
          </a:r>
          <a:endParaRPr lang="cs-CZ" sz="1900" dirty="0">
            <a:latin typeface="Calibri" panose="020F0502020204030204" pitchFamily="34" charset="0"/>
          </a:endParaRPr>
        </a:p>
      </dgm:t>
    </dgm:pt>
    <dgm:pt modelId="{932F9CE3-6D1E-45AD-BDC3-024BF4E8B076}" type="parTrans" cxnId="{53C01E9E-7EA6-463E-908E-9C7035EF32A2}">
      <dgm:prSet/>
      <dgm:spPr/>
      <dgm:t>
        <a:bodyPr/>
        <a:lstStyle/>
        <a:p>
          <a:endParaRPr lang="cs-CZ"/>
        </a:p>
      </dgm:t>
    </dgm:pt>
    <dgm:pt modelId="{842E2FF1-A2AF-4863-BD33-C42B2FEE4D7E}" type="sibTrans" cxnId="{53C01E9E-7EA6-463E-908E-9C7035EF32A2}">
      <dgm:prSet/>
      <dgm:spPr/>
      <dgm:t>
        <a:bodyPr/>
        <a:lstStyle/>
        <a:p>
          <a:endParaRPr lang="cs-CZ"/>
        </a:p>
      </dgm:t>
    </dgm:pt>
    <dgm:pt modelId="{244C1344-2DF2-44FE-8A6A-F3708501C12E}">
      <dgm:prSet custT="1"/>
      <dgm:spPr>
        <a:solidFill>
          <a:srgbClr val="0073CF"/>
        </a:solidFill>
      </dgm:spPr>
      <dgm:t>
        <a:bodyPr/>
        <a:lstStyle/>
        <a:p>
          <a:pPr rtl="0"/>
          <a:r>
            <a:rPr lang="cs-CZ" sz="1800" b="0" i="0" baseline="0" dirty="0" smtClean="0">
              <a:solidFill>
                <a:schemeClr val="bg1"/>
              </a:solidFill>
              <a:latin typeface="Calibri" panose="020F0502020204030204" pitchFamily="34" charset="0"/>
            </a:rPr>
            <a:t>Důraz na studijní úspěch </a:t>
          </a:r>
          <a:br>
            <a:rPr lang="cs-CZ" sz="1800" b="0" i="0" baseline="0" dirty="0" smtClean="0">
              <a:solidFill>
                <a:schemeClr val="bg1"/>
              </a:solidFill>
              <a:latin typeface="Calibri" panose="020F0502020204030204" pitchFamily="34" charset="0"/>
            </a:rPr>
          </a:br>
          <a:r>
            <a:rPr lang="cs-CZ" sz="1800" b="0" i="0" baseline="0" dirty="0" smtClean="0">
              <a:solidFill>
                <a:schemeClr val="bg1"/>
              </a:solidFill>
              <a:latin typeface="Calibri" panose="020F0502020204030204" pitchFamily="34" charset="0"/>
            </a:rPr>
            <a:t>a výsledky žáků</a:t>
          </a:r>
          <a:endParaRPr lang="cs-CZ" sz="1800" b="0" dirty="0">
            <a:solidFill>
              <a:schemeClr val="bg1"/>
            </a:solidFill>
            <a:latin typeface="Calibri" panose="020F0502020204030204" pitchFamily="34" charset="0"/>
          </a:endParaRPr>
        </a:p>
      </dgm:t>
    </dgm:pt>
    <dgm:pt modelId="{D13BE385-4BCB-407D-9FD7-BC22ED20728C}" type="parTrans" cxnId="{A24F5213-2091-48AD-9233-8597C3B806C8}">
      <dgm:prSet/>
      <dgm:spPr/>
      <dgm:t>
        <a:bodyPr/>
        <a:lstStyle/>
        <a:p>
          <a:endParaRPr lang="cs-CZ"/>
        </a:p>
      </dgm:t>
    </dgm:pt>
    <dgm:pt modelId="{DEA8AAD3-F366-4525-9381-47A9B3155E16}" type="sibTrans" cxnId="{A24F5213-2091-48AD-9233-8597C3B806C8}">
      <dgm:prSet/>
      <dgm:spPr/>
      <dgm:t>
        <a:bodyPr/>
        <a:lstStyle/>
        <a:p>
          <a:endParaRPr lang="cs-CZ"/>
        </a:p>
      </dgm:t>
    </dgm:pt>
    <dgm:pt modelId="{153953D4-6C54-4C48-B943-DE5ACFD67829}" type="pres">
      <dgm:prSet presAssocID="{5E440B1A-825F-47AB-8BF9-F83A5E3A5707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9F2A2D35-E584-4B4D-9499-0FC9C8E9A97C}" type="pres">
      <dgm:prSet presAssocID="{5E440B1A-825F-47AB-8BF9-F83A5E3A5707}" presName="arrow" presStyleLbl="bgShp" presStyleIdx="0" presStyleCnt="1"/>
      <dgm:spPr>
        <a:solidFill>
          <a:schemeClr val="bg1">
            <a:lumMod val="75000"/>
          </a:schemeClr>
        </a:solidFill>
      </dgm:spPr>
      <dgm:t>
        <a:bodyPr/>
        <a:lstStyle/>
        <a:p>
          <a:endParaRPr lang="cs-CZ"/>
        </a:p>
      </dgm:t>
    </dgm:pt>
    <dgm:pt modelId="{AD5A54DA-372C-4219-A06C-78E20D657359}" type="pres">
      <dgm:prSet presAssocID="{5E440B1A-825F-47AB-8BF9-F83A5E3A5707}" presName="linearProcess" presStyleCnt="0"/>
      <dgm:spPr/>
    </dgm:pt>
    <dgm:pt modelId="{CFCA2E66-AA0C-4D4D-970F-3377380B232C}" type="pres">
      <dgm:prSet presAssocID="{E8BD551C-0A2F-4469-A1B4-1F09F69E40E4}" presName="tex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CB769F2-767D-4CB3-9295-82FE16308866}" type="pres">
      <dgm:prSet presAssocID="{88D6DEC6-55DC-4409-AE04-1E4554FFA71F}" presName="sibTrans" presStyleCnt="0"/>
      <dgm:spPr/>
    </dgm:pt>
    <dgm:pt modelId="{55299AD5-7A60-4948-A394-F2540E411535}" type="pres">
      <dgm:prSet presAssocID="{963BF85E-9279-40B6-A3E4-31C18747F4E8}" presName="text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1AAFC06-9C83-459D-AB5C-616BE633509C}" type="pres">
      <dgm:prSet presAssocID="{8FC916A7-A904-4B71-95A4-FA8AEC3043FC}" presName="sibTrans" presStyleCnt="0"/>
      <dgm:spPr/>
    </dgm:pt>
    <dgm:pt modelId="{0732486F-075A-4FA6-B0F5-C3B51D262187}" type="pres">
      <dgm:prSet presAssocID="{7E16D9D2-AB14-4F73-884D-EC8D4F2D62CC}" presName="text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F4FCCFB-B199-4149-A0ED-5155EC23D1B2}" type="pres">
      <dgm:prSet presAssocID="{7C44F30C-B565-43D1-918D-DE0BB0C98E38}" presName="sibTrans" presStyleCnt="0"/>
      <dgm:spPr/>
    </dgm:pt>
    <dgm:pt modelId="{1BA977E5-FF35-4796-9520-D8371F6D2FBA}" type="pres">
      <dgm:prSet presAssocID="{F964FD6A-7830-47EA-B6A9-D99914C9522C}" presName="text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AC5A293-E093-41C8-9553-53880E81D2F3}" type="pres">
      <dgm:prSet presAssocID="{842E2FF1-A2AF-4863-BD33-C42B2FEE4D7E}" presName="sibTrans" presStyleCnt="0"/>
      <dgm:spPr/>
    </dgm:pt>
    <dgm:pt modelId="{26E92CB7-C9FD-4A9F-9798-3B8FA3634E10}" type="pres">
      <dgm:prSet presAssocID="{244C1344-2DF2-44FE-8A6A-F3708501C12E}" presName="text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22601D7B-691D-4EA7-8F68-801C14CF5C1E}" type="presOf" srcId="{7E16D9D2-AB14-4F73-884D-EC8D4F2D62CC}" destId="{0732486F-075A-4FA6-B0F5-C3B51D262187}" srcOrd="0" destOrd="0" presId="urn:microsoft.com/office/officeart/2005/8/layout/hProcess9"/>
    <dgm:cxn modelId="{43926726-EDFA-4B6F-8944-E7D5C954674A}" srcId="{5E440B1A-825F-47AB-8BF9-F83A5E3A5707}" destId="{963BF85E-9279-40B6-A3E4-31C18747F4E8}" srcOrd="1" destOrd="0" parTransId="{BECAAF36-BC2D-42CB-B860-6F5D66F89BAC}" sibTransId="{8FC916A7-A904-4B71-95A4-FA8AEC3043FC}"/>
    <dgm:cxn modelId="{AB066BC6-890C-42C8-9F32-59F72211E415}" srcId="{5E440B1A-825F-47AB-8BF9-F83A5E3A5707}" destId="{E8BD551C-0A2F-4469-A1B4-1F09F69E40E4}" srcOrd="0" destOrd="0" parTransId="{88BBD34E-21AF-4FC7-A6B3-A481724C5E31}" sibTransId="{88D6DEC6-55DC-4409-AE04-1E4554FFA71F}"/>
    <dgm:cxn modelId="{75D7B957-2955-4B43-B257-5BE18C4DA134}" type="presOf" srcId="{244C1344-2DF2-44FE-8A6A-F3708501C12E}" destId="{26E92CB7-C9FD-4A9F-9798-3B8FA3634E10}" srcOrd="0" destOrd="0" presId="urn:microsoft.com/office/officeart/2005/8/layout/hProcess9"/>
    <dgm:cxn modelId="{EFFC25E9-2CCC-4AEB-834F-3517CEE7C7A4}" type="presOf" srcId="{F964FD6A-7830-47EA-B6A9-D99914C9522C}" destId="{1BA977E5-FF35-4796-9520-D8371F6D2FBA}" srcOrd="0" destOrd="0" presId="urn:microsoft.com/office/officeart/2005/8/layout/hProcess9"/>
    <dgm:cxn modelId="{53C01E9E-7EA6-463E-908E-9C7035EF32A2}" srcId="{5E440B1A-825F-47AB-8BF9-F83A5E3A5707}" destId="{F964FD6A-7830-47EA-B6A9-D99914C9522C}" srcOrd="3" destOrd="0" parTransId="{932F9CE3-6D1E-45AD-BDC3-024BF4E8B076}" sibTransId="{842E2FF1-A2AF-4863-BD33-C42B2FEE4D7E}"/>
    <dgm:cxn modelId="{C096680F-B921-4F1E-B762-355F73536CBA}" type="presOf" srcId="{E8BD551C-0A2F-4469-A1B4-1F09F69E40E4}" destId="{CFCA2E66-AA0C-4D4D-970F-3377380B232C}" srcOrd="0" destOrd="0" presId="urn:microsoft.com/office/officeart/2005/8/layout/hProcess9"/>
    <dgm:cxn modelId="{A24F5213-2091-48AD-9233-8597C3B806C8}" srcId="{5E440B1A-825F-47AB-8BF9-F83A5E3A5707}" destId="{244C1344-2DF2-44FE-8A6A-F3708501C12E}" srcOrd="4" destOrd="0" parTransId="{D13BE385-4BCB-407D-9FD7-BC22ED20728C}" sibTransId="{DEA8AAD3-F366-4525-9381-47A9B3155E16}"/>
    <dgm:cxn modelId="{D26AE576-6AC3-4144-92FB-91121554E582}" type="presOf" srcId="{5E440B1A-825F-47AB-8BF9-F83A5E3A5707}" destId="{153953D4-6C54-4C48-B943-DE5ACFD67829}" srcOrd="0" destOrd="0" presId="urn:microsoft.com/office/officeart/2005/8/layout/hProcess9"/>
    <dgm:cxn modelId="{5C2E8681-1100-4BCB-A541-42A88DD70B53}" srcId="{5E440B1A-825F-47AB-8BF9-F83A5E3A5707}" destId="{7E16D9D2-AB14-4F73-884D-EC8D4F2D62CC}" srcOrd="2" destOrd="0" parTransId="{E5E69E2E-7EBB-4E09-B18F-6027704723E9}" sibTransId="{7C44F30C-B565-43D1-918D-DE0BB0C98E38}"/>
    <dgm:cxn modelId="{5E845836-8AFF-4E6D-8872-279D77F09550}" type="presOf" srcId="{963BF85E-9279-40B6-A3E4-31C18747F4E8}" destId="{55299AD5-7A60-4948-A394-F2540E411535}" srcOrd="0" destOrd="0" presId="urn:microsoft.com/office/officeart/2005/8/layout/hProcess9"/>
    <dgm:cxn modelId="{7E87C7F3-5109-4829-AB0C-39309EE929E0}" type="presParOf" srcId="{153953D4-6C54-4C48-B943-DE5ACFD67829}" destId="{9F2A2D35-E584-4B4D-9499-0FC9C8E9A97C}" srcOrd="0" destOrd="0" presId="urn:microsoft.com/office/officeart/2005/8/layout/hProcess9"/>
    <dgm:cxn modelId="{FF30CCEF-1D5B-404D-81A4-BEBD14F12751}" type="presParOf" srcId="{153953D4-6C54-4C48-B943-DE5ACFD67829}" destId="{AD5A54DA-372C-4219-A06C-78E20D657359}" srcOrd="1" destOrd="0" presId="urn:microsoft.com/office/officeart/2005/8/layout/hProcess9"/>
    <dgm:cxn modelId="{74836E20-381E-439F-B0FB-9F50459A7FB0}" type="presParOf" srcId="{AD5A54DA-372C-4219-A06C-78E20D657359}" destId="{CFCA2E66-AA0C-4D4D-970F-3377380B232C}" srcOrd="0" destOrd="0" presId="urn:microsoft.com/office/officeart/2005/8/layout/hProcess9"/>
    <dgm:cxn modelId="{EF767D3D-BF46-4E1C-B7C8-8DACF322FBA2}" type="presParOf" srcId="{AD5A54DA-372C-4219-A06C-78E20D657359}" destId="{CCB769F2-767D-4CB3-9295-82FE16308866}" srcOrd="1" destOrd="0" presId="urn:microsoft.com/office/officeart/2005/8/layout/hProcess9"/>
    <dgm:cxn modelId="{93D09BC0-3672-4356-A5C6-F45B70901331}" type="presParOf" srcId="{AD5A54DA-372C-4219-A06C-78E20D657359}" destId="{55299AD5-7A60-4948-A394-F2540E411535}" srcOrd="2" destOrd="0" presId="urn:microsoft.com/office/officeart/2005/8/layout/hProcess9"/>
    <dgm:cxn modelId="{D642314D-CFB0-4558-AD84-C0518A8341B8}" type="presParOf" srcId="{AD5A54DA-372C-4219-A06C-78E20D657359}" destId="{E1AAFC06-9C83-459D-AB5C-616BE633509C}" srcOrd="3" destOrd="0" presId="urn:microsoft.com/office/officeart/2005/8/layout/hProcess9"/>
    <dgm:cxn modelId="{94019909-BE7B-4E49-85CE-6C802A71AD6E}" type="presParOf" srcId="{AD5A54DA-372C-4219-A06C-78E20D657359}" destId="{0732486F-075A-4FA6-B0F5-C3B51D262187}" srcOrd="4" destOrd="0" presId="urn:microsoft.com/office/officeart/2005/8/layout/hProcess9"/>
    <dgm:cxn modelId="{30AF65BA-C82F-472D-B73A-3E0C34BB7ACE}" type="presParOf" srcId="{AD5A54DA-372C-4219-A06C-78E20D657359}" destId="{6F4FCCFB-B199-4149-A0ED-5155EC23D1B2}" srcOrd="5" destOrd="0" presId="urn:microsoft.com/office/officeart/2005/8/layout/hProcess9"/>
    <dgm:cxn modelId="{4D0126F2-EF21-49A2-999D-AAEA27A2698A}" type="presParOf" srcId="{AD5A54DA-372C-4219-A06C-78E20D657359}" destId="{1BA977E5-FF35-4796-9520-D8371F6D2FBA}" srcOrd="6" destOrd="0" presId="urn:microsoft.com/office/officeart/2005/8/layout/hProcess9"/>
    <dgm:cxn modelId="{C292CE7E-82CF-4927-B96C-7962F6AD723F}" type="presParOf" srcId="{AD5A54DA-372C-4219-A06C-78E20D657359}" destId="{FAC5A293-E093-41C8-9553-53880E81D2F3}" srcOrd="7" destOrd="0" presId="urn:microsoft.com/office/officeart/2005/8/layout/hProcess9"/>
    <dgm:cxn modelId="{5D81EE1C-2AF2-4757-83BD-48ABEB597F4A}" type="presParOf" srcId="{AD5A54DA-372C-4219-A06C-78E20D657359}" destId="{26E92CB7-C9FD-4A9F-9798-3B8FA3634E10}" srcOrd="8" destOrd="0" presId="urn:microsoft.com/office/officeart/2005/8/layout/hProcess9"/>
  </dgm:cxnLst>
  <dgm:bg>
    <a:solidFill>
      <a:schemeClr val="bg1">
        <a:lumMod val="95000"/>
      </a:scheme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16B47A6-48E5-4B7C-8A35-CBDD9886C5FF}" type="doc">
      <dgm:prSet loTypeId="urn:microsoft.com/office/officeart/2008/layout/VerticalCurved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D8EBDC4-15E2-41C4-9ECA-48311055207E}">
      <dgm:prSet/>
      <dgm:spPr>
        <a:solidFill>
          <a:srgbClr val="0073CF"/>
        </a:solidFill>
      </dgm:spPr>
      <dgm:t>
        <a:bodyPr/>
        <a:lstStyle/>
        <a:p>
          <a:pPr rtl="0"/>
          <a:r>
            <a:rPr lang="cs-CZ" dirty="0" smtClean="0"/>
            <a:t>Zájem o další  metodické nástroje pro podporu výuky matematiky a přírodovědy? </a:t>
          </a:r>
          <a:endParaRPr lang="cs-CZ" dirty="0"/>
        </a:p>
      </dgm:t>
    </dgm:pt>
    <dgm:pt modelId="{C7D87076-AC2C-4635-8285-877CE5493C21}" type="parTrans" cxnId="{BD4E4AB7-3974-4032-87C2-0019EFDEE61A}">
      <dgm:prSet/>
      <dgm:spPr/>
      <dgm:t>
        <a:bodyPr/>
        <a:lstStyle/>
        <a:p>
          <a:endParaRPr lang="cs-CZ"/>
        </a:p>
      </dgm:t>
    </dgm:pt>
    <dgm:pt modelId="{3763577B-21CE-42AF-AC42-9BF3C3472CF5}" type="sibTrans" cxnId="{BD4E4AB7-3974-4032-87C2-0019EFDEE61A}">
      <dgm:prSet/>
      <dgm:spPr/>
      <dgm:t>
        <a:bodyPr/>
        <a:lstStyle/>
        <a:p>
          <a:endParaRPr lang="cs-CZ"/>
        </a:p>
      </dgm:t>
    </dgm:pt>
    <dgm:pt modelId="{78B4E55A-AD72-4571-B004-FED9446FDC30}">
      <dgm:prSet/>
      <dgm:spPr>
        <a:solidFill>
          <a:srgbClr val="0073CF"/>
        </a:solidFill>
      </dgm:spPr>
      <dgm:t>
        <a:bodyPr/>
        <a:lstStyle/>
        <a:p>
          <a:pPr rtl="0"/>
          <a:r>
            <a:rPr lang="cs-CZ" dirty="0" smtClean="0"/>
            <a:t>Metodická podpora na stránkách ČŠI</a:t>
          </a:r>
          <a:endParaRPr lang="cs-CZ" dirty="0"/>
        </a:p>
      </dgm:t>
    </dgm:pt>
    <dgm:pt modelId="{B435EA99-D4A2-4B31-AAE3-13F43904C08F}" type="parTrans" cxnId="{6300CD2B-491C-4ECD-BCB6-3B20560BE7AB}">
      <dgm:prSet/>
      <dgm:spPr/>
      <dgm:t>
        <a:bodyPr/>
        <a:lstStyle/>
        <a:p>
          <a:endParaRPr lang="cs-CZ"/>
        </a:p>
      </dgm:t>
    </dgm:pt>
    <dgm:pt modelId="{BAC5E90A-53B1-4EDA-8BC3-DCC79209494E}" type="sibTrans" cxnId="{6300CD2B-491C-4ECD-BCB6-3B20560BE7AB}">
      <dgm:prSet/>
      <dgm:spPr/>
      <dgm:t>
        <a:bodyPr/>
        <a:lstStyle/>
        <a:p>
          <a:endParaRPr lang="cs-CZ"/>
        </a:p>
      </dgm:t>
    </dgm:pt>
    <dgm:pt modelId="{197EF5DA-A6A3-4167-835C-A8CDCC2DEF04}">
      <dgm:prSet/>
      <dgm:spPr>
        <a:solidFill>
          <a:srgbClr val="0073CF"/>
        </a:solidFill>
      </dgm:spPr>
      <dgm:t>
        <a:bodyPr/>
        <a:lstStyle/>
        <a:p>
          <a:pPr rtl="0"/>
          <a:r>
            <a:rPr lang="cs-CZ" dirty="0" smtClean="0"/>
            <a:t>Mobilní centra</a:t>
          </a:r>
          <a:endParaRPr lang="cs-CZ" dirty="0"/>
        </a:p>
      </dgm:t>
    </dgm:pt>
    <dgm:pt modelId="{AF5E3FC5-9B85-4800-907A-334C2281C450}" type="parTrans" cxnId="{D45947D5-4E50-4CB5-AB0F-5021420A4713}">
      <dgm:prSet/>
      <dgm:spPr/>
      <dgm:t>
        <a:bodyPr/>
        <a:lstStyle/>
        <a:p>
          <a:endParaRPr lang="cs-CZ"/>
        </a:p>
      </dgm:t>
    </dgm:pt>
    <dgm:pt modelId="{23E01997-EBEE-4DF0-93AC-CE7CE1E4B125}" type="sibTrans" cxnId="{D45947D5-4E50-4CB5-AB0F-5021420A4713}">
      <dgm:prSet/>
      <dgm:spPr/>
      <dgm:t>
        <a:bodyPr/>
        <a:lstStyle/>
        <a:p>
          <a:endParaRPr lang="cs-CZ"/>
        </a:p>
      </dgm:t>
    </dgm:pt>
    <dgm:pt modelId="{CD94C267-1929-4509-A33C-29D16599F7E6}" type="pres">
      <dgm:prSet presAssocID="{F16B47A6-48E5-4B7C-8A35-CBDD9886C5F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cs-CZ"/>
        </a:p>
      </dgm:t>
    </dgm:pt>
    <dgm:pt modelId="{55CBFFC7-4FB9-419B-A50B-30A212D8FA27}" type="pres">
      <dgm:prSet presAssocID="{F16B47A6-48E5-4B7C-8A35-CBDD9886C5FF}" presName="Name1" presStyleCnt="0"/>
      <dgm:spPr/>
    </dgm:pt>
    <dgm:pt modelId="{D4FE453B-8FB4-4752-BB92-2A38C5A25071}" type="pres">
      <dgm:prSet presAssocID="{F16B47A6-48E5-4B7C-8A35-CBDD9886C5FF}" presName="cycle" presStyleCnt="0"/>
      <dgm:spPr/>
    </dgm:pt>
    <dgm:pt modelId="{78B130AC-681C-4582-9708-88303BF25092}" type="pres">
      <dgm:prSet presAssocID="{F16B47A6-48E5-4B7C-8A35-CBDD9886C5FF}" presName="srcNode" presStyleLbl="node1" presStyleIdx="0" presStyleCnt="3"/>
      <dgm:spPr/>
    </dgm:pt>
    <dgm:pt modelId="{82E5486A-0791-4733-BDB3-F0011F84D8DB}" type="pres">
      <dgm:prSet presAssocID="{F16B47A6-48E5-4B7C-8A35-CBDD9886C5FF}" presName="conn" presStyleLbl="parChTrans1D2" presStyleIdx="0" presStyleCnt="1"/>
      <dgm:spPr/>
      <dgm:t>
        <a:bodyPr/>
        <a:lstStyle/>
        <a:p>
          <a:endParaRPr lang="cs-CZ"/>
        </a:p>
      </dgm:t>
    </dgm:pt>
    <dgm:pt modelId="{2CD505A9-C17E-4B7E-86FB-97DD33D0174B}" type="pres">
      <dgm:prSet presAssocID="{F16B47A6-48E5-4B7C-8A35-CBDD9886C5FF}" presName="extraNode" presStyleLbl="node1" presStyleIdx="0" presStyleCnt="3"/>
      <dgm:spPr/>
    </dgm:pt>
    <dgm:pt modelId="{8F1C5E3A-B799-4EA7-B089-1DE724B1FA16}" type="pres">
      <dgm:prSet presAssocID="{F16B47A6-48E5-4B7C-8A35-CBDD9886C5FF}" presName="dstNode" presStyleLbl="node1" presStyleIdx="0" presStyleCnt="3"/>
      <dgm:spPr/>
    </dgm:pt>
    <dgm:pt modelId="{5557DB61-BE82-4924-9C2F-83A0EE66E3E5}" type="pres">
      <dgm:prSet presAssocID="{7D8EBDC4-15E2-41C4-9ECA-48311055207E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E5752C7-70DB-48F6-B7EC-97EBDD7E74A7}" type="pres">
      <dgm:prSet presAssocID="{7D8EBDC4-15E2-41C4-9ECA-48311055207E}" presName="accent_1" presStyleCnt="0"/>
      <dgm:spPr/>
    </dgm:pt>
    <dgm:pt modelId="{49DBD7E1-E18D-451A-ACB7-6DD40130ED7D}" type="pres">
      <dgm:prSet presAssocID="{7D8EBDC4-15E2-41C4-9ECA-48311055207E}" presName="accentRepeatNode" presStyleLbl="solidFgAcc1" presStyleIdx="0" presStyleCnt="3"/>
      <dgm:spPr/>
    </dgm:pt>
    <dgm:pt modelId="{C2CF3CF6-9DBD-472B-B436-31B0B96C4BDB}" type="pres">
      <dgm:prSet presAssocID="{78B4E55A-AD72-4571-B004-FED9446FDC30}" presName="text_2" presStyleLbl="node1" presStyleIdx="1" presStyleCnt="3" custLinFactNeighborX="308" custLinFactNeighborY="-220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A936D20-E058-4E1C-9364-4DA820B48CFF}" type="pres">
      <dgm:prSet presAssocID="{78B4E55A-AD72-4571-B004-FED9446FDC30}" presName="accent_2" presStyleCnt="0"/>
      <dgm:spPr/>
    </dgm:pt>
    <dgm:pt modelId="{EA17ACF8-731B-46AE-B95C-3137DB187B3C}" type="pres">
      <dgm:prSet presAssocID="{78B4E55A-AD72-4571-B004-FED9446FDC30}" presName="accentRepeatNode" presStyleLbl="solidFgAcc1" presStyleIdx="1" presStyleCnt="3"/>
      <dgm:spPr/>
    </dgm:pt>
    <dgm:pt modelId="{E5D4356A-72EE-4074-968A-5B1F207EB82C}" type="pres">
      <dgm:prSet presAssocID="{197EF5DA-A6A3-4167-835C-A8CDCC2DEF04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1D524E7-4B8D-4D21-A806-2D8250F33281}" type="pres">
      <dgm:prSet presAssocID="{197EF5DA-A6A3-4167-835C-A8CDCC2DEF04}" presName="accent_3" presStyleCnt="0"/>
      <dgm:spPr/>
    </dgm:pt>
    <dgm:pt modelId="{4B949A2F-08FC-4D4A-938B-8E63F9801B75}" type="pres">
      <dgm:prSet presAssocID="{197EF5DA-A6A3-4167-835C-A8CDCC2DEF04}" presName="accentRepeatNode" presStyleLbl="solidFgAcc1" presStyleIdx="2" presStyleCnt="3"/>
      <dgm:spPr/>
    </dgm:pt>
  </dgm:ptLst>
  <dgm:cxnLst>
    <dgm:cxn modelId="{223D9671-7C45-419C-89CE-ACD8C7DCE593}" type="presOf" srcId="{78B4E55A-AD72-4571-B004-FED9446FDC30}" destId="{C2CF3CF6-9DBD-472B-B436-31B0B96C4BDB}" srcOrd="0" destOrd="0" presId="urn:microsoft.com/office/officeart/2008/layout/VerticalCurvedList"/>
    <dgm:cxn modelId="{6300CD2B-491C-4ECD-BCB6-3B20560BE7AB}" srcId="{F16B47A6-48E5-4B7C-8A35-CBDD9886C5FF}" destId="{78B4E55A-AD72-4571-B004-FED9446FDC30}" srcOrd="1" destOrd="0" parTransId="{B435EA99-D4A2-4B31-AAE3-13F43904C08F}" sibTransId="{BAC5E90A-53B1-4EDA-8BC3-DCC79209494E}"/>
    <dgm:cxn modelId="{C22BCA99-923B-40EA-81B9-C902FE67F55E}" type="presOf" srcId="{F16B47A6-48E5-4B7C-8A35-CBDD9886C5FF}" destId="{CD94C267-1929-4509-A33C-29D16599F7E6}" srcOrd="0" destOrd="0" presId="urn:microsoft.com/office/officeart/2008/layout/VerticalCurvedList"/>
    <dgm:cxn modelId="{D45947D5-4E50-4CB5-AB0F-5021420A4713}" srcId="{F16B47A6-48E5-4B7C-8A35-CBDD9886C5FF}" destId="{197EF5DA-A6A3-4167-835C-A8CDCC2DEF04}" srcOrd="2" destOrd="0" parTransId="{AF5E3FC5-9B85-4800-907A-334C2281C450}" sibTransId="{23E01997-EBEE-4DF0-93AC-CE7CE1E4B125}"/>
    <dgm:cxn modelId="{A483A23F-2ED6-47EC-9F94-256FC1AF6667}" type="presOf" srcId="{197EF5DA-A6A3-4167-835C-A8CDCC2DEF04}" destId="{E5D4356A-72EE-4074-968A-5B1F207EB82C}" srcOrd="0" destOrd="0" presId="urn:microsoft.com/office/officeart/2008/layout/VerticalCurvedList"/>
    <dgm:cxn modelId="{0361B168-B803-4CB5-8333-BE8CD7C65753}" type="presOf" srcId="{3763577B-21CE-42AF-AC42-9BF3C3472CF5}" destId="{82E5486A-0791-4733-BDB3-F0011F84D8DB}" srcOrd="0" destOrd="0" presId="urn:microsoft.com/office/officeart/2008/layout/VerticalCurvedList"/>
    <dgm:cxn modelId="{1B6BB539-B881-40CE-A4B4-8F075FAB905C}" type="presOf" srcId="{7D8EBDC4-15E2-41C4-9ECA-48311055207E}" destId="{5557DB61-BE82-4924-9C2F-83A0EE66E3E5}" srcOrd="0" destOrd="0" presId="urn:microsoft.com/office/officeart/2008/layout/VerticalCurvedList"/>
    <dgm:cxn modelId="{BD4E4AB7-3974-4032-87C2-0019EFDEE61A}" srcId="{F16B47A6-48E5-4B7C-8A35-CBDD9886C5FF}" destId="{7D8EBDC4-15E2-41C4-9ECA-48311055207E}" srcOrd="0" destOrd="0" parTransId="{C7D87076-AC2C-4635-8285-877CE5493C21}" sibTransId="{3763577B-21CE-42AF-AC42-9BF3C3472CF5}"/>
    <dgm:cxn modelId="{2857B07B-98D9-40F9-AA62-6CB257998F47}" type="presParOf" srcId="{CD94C267-1929-4509-A33C-29D16599F7E6}" destId="{55CBFFC7-4FB9-419B-A50B-30A212D8FA27}" srcOrd="0" destOrd="0" presId="urn:microsoft.com/office/officeart/2008/layout/VerticalCurvedList"/>
    <dgm:cxn modelId="{C3CA8D17-010C-4C7E-8B73-CCD83AA48885}" type="presParOf" srcId="{55CBFFC7-4FB9-419B-A50B-30A212D8FA27}" destId="{D4FE453B-8FB4-4752-BB92-2A38C5A25071}" srcOrd="0" destOrd="0" presId="urn:microsoft.com/office/officeart/2008/layout/VerticalCurvedList"/>
    <dgm:cxn modelId="{EA70B601-9E5E-4030-8E06-27DE17653C90}" type="presParOf" srcId="{D4FE453B-8FB4-4752-BB92-2A38C5A25071}" destId="{78B130AC-681C-4582-9708-88303BF25092}" srcOrd="0" destOrd="0" presId="urn:microsoft.com/office/officeart/2008/layout/VerticalCurvedList"/>
    <dgm:cxn modelId="{F51515E5-54A8-4F03-B787-633827A6FB95}" type="presParOf" srcId="{D4FE453B-8FB4-4752-BB92-2A38C5A25071}" destId="{82E5486A-0791-4733-BDB3-F0011F84D8DB}" srcOrd="1" destOrd="0" presId="urn:microsoft.com/office/officeart/2008/layout/VerticalCurvedList"/>
    <dgm:cxn modelId="{D87A7E78-C1EB-4A6B-8180-C003D2F73206}" type="presParOf" srcId="{D4FE453B-8FB4-4752-BB92-2A38C5A25071}" destId="{2CD505A9-C17E-4B7E-86FB-97DD33D0174B}" srcOrd="2" destOrd="0" presId="urn:microsoft.com/office/officeart/2008/layout/VerticalCurvedList"/>
    <dgm:cxn modelId="{34825721-A9A8-41A9-B55D-C1434E428915}" type="presParOf" srcId="{D4FE453B-8FB4-4752-BB92-2A38C5A25071}" destId="{8F1C5E3A-B799-4EA7-B089-1DE724B1FA16}" srcOrd="3" destOrd="0" presId="urn:microsoft.com/office/officeart/2008/layout/VerticalCurvedList"/>
    <dgm:cxn modelId="{3C23EE21-3310-436F-8A69-62CC9F51E5E3}" type="presParOf" srcId="{55CBFFC7-4FB9-419B-A50B-30A212D8FA27}" destId="{5557DB61-BE82-4924-9C2F-83A0EE66E3E5}" srcOrd="1" destOrd="0" presId="urn:microsoft.com/office/officeart/2008/layout/VerticalCurvedList"/>
    <dgm:cxn modelId="{11262114-67F2-4029-BFB4-28A6B40F3E58}" type="presParOf" srcId="{55CBFFC7-4FB9-419B-A50B-30A212D8FA27}" destId="{1E5752C7-70DB-48F6-B7EC-97EBDD7E74A7}" srcOrd="2" destOrd="0" presId="urn:microsoft.com/office/officeart/2008/layout/VerticalCurvedList"/>
    <dgm:cxn modelId="{3EC0CAD0-A107-43A3-8CBF-E193F4E4F7F8}" type="presParOf" srcId="{1E5752C7-70DB-48F6-B7EC-97EBDD7E74A7}" destId="{49DBD7E1-E18D-451A-ACB7-6DD40130ED7D}" srcOrd="0" destOrd="0" presId="urn:microsoft.com/office/officeart/2008/layout/VerticalCurvedList"/>
    <dgm:cxn modelId="{DFEDC203-DA54-4075-8FF0-1B68B28A2192}" type="presParOf" srcId="{55CBFFC7-4FB9-419B-A50B-30A212D8FA27}" destId="{C2CF3CF6-9DBD-472B-B436-31B0B96C4BDB}" srcOrd="3" destOrd="0" presId="urn:microsoft.com/office/officeart/2008/layout/VerticalCurvedList"/>
    <dgm:cxn modelId="{F923BC89-890B-45DA-817D-B0B1486DDAB2}" type="presParOf" srcId="{55CBFFC7-4FB9-419B-A50B-30A212D8FA27}" destId="{3A936D20-E058-4E1C-9364-4DA820B48CFF}" srcOrd="4" destOrd="0" presId="urn:microsoft.com/office/officeart/2008/layout/VerticalCurvedList"/>
    <dgm:cxn modelId="{51AA3BCE-FE71-43B4-A7B5-7F45E2052C69}" type="presParOf" srcId="{3A936D20-E058-4E1C-9364-4DA820B48CFF}" destId="{EA17ACF8-731B-46AE-B95C-3137DB187B3C}" srcOrd="0" destOrd="0" presId="urn:microsoft.com/office/officeart/2008/layout/VerticalCurvedList"/>
    <dgm:cxn modelId="{4644F1EA-035A-4B87-9100-E78D55AD3359}" type="presParOf" srcId="{55CBFFC7-4FB9-419B-A50B-30A212D8FA27}" destId="{E5D4356A-72EE-4074-968A-5B1F207EB82C}" srcOrd="5" destOrd="0" presId="urn:microsoft.com/office/officeart/2008/layout/VerticalCurvedList"/>
    <dgm:cxn modelId="{C368BD57-E3DA-4629-9805-C235D6756A2E}" type="presParOf" srcId="{55CBFFC7-4FB9-419B-A50B-30A212D8FA27}" destId="{E1D524E7-4B8D-4D21-A806-2D8250F33281}" srcOrd="6" destOrd="0" presId="urn:microsoft.com/office/officeart/2008/layout/VerticalCurvedList"/>
    <dgm:cxn modelId="{231F30B7-6F26-4DEA-9E86-87F2C9086766}" type="presParOf" srcId="{E1D524E7-4B8D-4D21-A806-2D8250F33281}" destId="{4B949A2F-08FC-4D4A-938B-8E63F9801B75}" srcOrd="0" destOrd="0" presId="urn:microsoft.com/office/officeart/2008/layout/VerticalCurvedList"/>
  </dgm:cxnLst>
  <dgm:bg>
    <a:solidFill>
      <a:schemeClr val="bg1">
        <a:lumMod val="9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A153562-634E-4544-A0E8-65F891252225}" type="doc">
      <dgm:prSet loTypeId="urn:microsoft.com/office/officeart/2005/8/layout/hierarchy4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216D164F-08E1-437F-99E4-C7732DF7A586}">
      <dgm:prSet/>
      <dgm:spPr>
        <a:solidFill>
          <a:srgbClr val="0073CF"/>
        </a:solidFill>
      </dgm:spPr>
      <dgm:t>
        <a:bodyPr/>
        <a:lstStyle/>
        <a:p>
          <a:pPr rtl="0"/>
          <a:r>
            <a:rPr lang="cs-CZ" b="1" i="0" dirty="0" smtClean="0">
              <a:latin typeface="Calibri" panose="020F0502020204030204" pitchFamily="34" charset="0"/>
            </a:rPr>
            <a:t>Role testování v národní vzdělávací politice</a:t>
          </a:r>
          <a:endParaRPr lang="cs-CZ" b="1" dirty="0">
            <a:latin typeface="Calibri" panose="020F0502020204030204" pitchFamily="34" charset="0"/>
          </a:endParaRPr>
        </a:p>
      </dgm:t>
    </dgm:pt>
    <dgm:pt modelId="{79D0416D-B81E-47F0-BC82-66B320D2549B}" type="parTrans" cxnId="{A7BB2E30-712A-4A29-91D2-FE7D169C2816}">
      <dgm:prSet/>
      <dgm:spPr/>
      <dgm:t>
        <a:bodyPr/>
        <a:lstStyle/>
        <a:p>
          <a:endParaRPr lang="cs-CZ"/>
        </a:p>
      </dgm:t>
    </dgm:pt>
    <dgm:pt modelId="{68250272-4196-4C45-AF90-7183B678DD4D}" type="sibTrans" cxnId="{A7BB2E30-712A-4A29-91D2-FE7D169C2816}">
      <dgm:prSet/>
      <dgm:spPr/>
      <dgm:t>
        <a:bodyPr/>
        <a:lstStyle/>
        <a:p>
          <a:endParaRPr lang="cs-CZ"/>
        </a:p>
      </dgm:t>
    </dgm:pt>
    <dgm:pt modelId="{D2AE002B-4AF0-4921-85D9-7DBDAEB32F9A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cs-CZ" b="0" i="0" dirty="0" smtClean="0">
              <a:latin typeface="Calibri" panose="020F0502020204030204" pitchFamily="34" charset="0"/>
            </a:rPr>
            <a:t>Mezinárodní šetření</a:t>
          </a:r>
          <a:endParaRPr lang="cs-CZ" dirty="0">
            <a:latin typeface="Calibri" panose="020F0502020204030204" pitchFamily="34" charset="0"/>
          </a:endParaRPr>
        </a:p>
      </dgm:t>
    </dgm:pt>
    <dgm:pt modelId="{41A5D0D4-9090-4F06-8D1F-994EAC87C2A9}" type="parTrans" cxnId="{86552915-376E-45C8-BF11-5E54C6B119C0}">
      <dgm:prSet/>
      <dgm:spPr/>
      <dgm:t>
        <a:bodyPr/>
        <a:lstStyle/>
        <a:p>
          <a:endParaRPr lang="cs-CZ"/>
        </a:p>
      </dgm:t>
    </dgm:pt>
    <dgm:pt modelId="{EB25AD4E-C29A-41FD-9E25-C915CCEB4F49}" type="sibTrans" cxnId="{86552915-376E-45C8-BF11-5E54C6B119C0}">
      <dgm:prSet/>
      <dgm:spPr/>
      <dgm:t>
        <a:bodyPr/>
        <a:lstStyle/>
        <a:p>
          <a:endParaRPr lang="cs-CZ"/>
        </a:p>
      </dgm:t>
    </dgm:pt>
    <dgm:pt modelId="{3751F71F-7AD2-4A1F-B0A5-2C1787AC112F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cs-CZ" b="0" i="0" dirty="0" smtClean="0">
              <a:latin typeface="Calibri" panose="020F0502020204030204" pitchFamily="34" charset="0"/>
            </a:rPr>
            <a:t>Národní šetření</a:t>
          </a:r>
          <a:endParaRPr lang="cs-CZ" dirty="0">
            <a:latin typeface="Calibri" panose="020F0502020204030204" pitchFamily="34" charset="0"/>
          </a:endParaRPr>
        </a:p>
      </dgm:t>
    </dgm:pt>
    <dgm:pt modelId="{D2D015D4-4FF7-4BC2-A597-5614D91D8CB2}" type="parTrans" cxnId="{C27EEFBF-C53F-495B-84E7-506ACCAAE1DA}">
      <dgm:prSet/>
      <dgm:spPr/>
      <dgm:t>
        <a:bodyPr/>
        <a:lstStyle/>
        <a:p>
          <a:endParaRPr lang="cs-CZ"/>
        </a:p>
      </dgm:t>
    </dgm:pt>
    <dgm:pt modelId="{9DF41D29-B501-4E6B-922A-8DA7F0AFF3D1}" type="sibTrans" cxnId="{C27EEFBF-C53F-495B-84E7-506ACCAAE1DA}">
      <dgm:prSet/>
      <dgm:spPr/>
      <dgm:t>
        <a:bodyPr/>
        <a:lstStyle/>
        <a:p>
          <a:endParaRPr lang="cs-CZ"/>
        </a:p>
      </dgm:t>
    </dgm:pt>
    <dgm:pt modelId="{531611F3-BC2A-49E6-B13A-A135A85F887D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cs-CZ" b="0" i="0" dirty="0" smtClean="0">
              <a:latin typeface="Calibri" panose="020F0502020204030204" pitchFamily="34" charset="0"/>
            </a:rPr>
            <a:t>Místní šetření</a:t>
          </a:r>
          <a:endParaRPr lang="cs-CZ" dirty="0">
            <a:latin typeface="Calibri" panose="020F0502020204030204" pitchFamily="34" charset="0"/>
          </a:endParaRPr>
        </a:p>
      </dgm:t>
    </dgm:pt>
    <dgm:pt modelId="{7FB6CE90-8316-472B-81D4-B215FBB0D420}" type="parTrans" cxnId="{EA44BD07-9E67-482E-ABE6-CCBCF772426B}">
      <dgm:prSet/>
      <dgm:spPr/>
      <dgm:t>
        <a:bodyPr/>
        <a:lstStyle/>
        <a:p>
          <a:endParaRPr lang="cs-CZ"/>
        </a:p>
      </dgm:t>
    </dgm:pt>
    <dgm:pt modelId="{4CF81C96-3AC6-47FF-A402-D3EC610BA20A}" type="sibTrans" cxnId="{EA44BD07-9E67-482E-ABE6-CCBCF772426B}">
      <dgm:prSet/>
      <dgm:spPr/>
      <dgm:t>
        <a:bodyPr/>
        <a:lstStyle/>
        <a:p>
          <a:endParaRPr lang="cs-CZ"/>
        </a:p>
      </dgm:t>
    </dgm:pt>
    <dgm:pt modelId="{0AA0DC48-7C7E-4431-A3B8-D54AA59AD19C}" type="pres">
      <dgm:prSet presAssocID="{8A153562-634E-4544-A0E8-65F89125222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cs-CZ"/>
        </a:p>
      </dgm:t>
    </dgm:pt>
    <dgm:pt modelId="{321182FA-645B-4B7E-9148-462B9D457264}" type="pres">
      <dgm:prSet presAssocID="{216D164F-08E1-437F-99E4-C7732DF7A586}" presName="vertOne" presStyleCnt="0"/>
      <dgm:spPr/>
    </dgm:pt>
    <dgm:pt modelId="{7F1394E5-7128-4E9F-94BC-B9F055468F05}" type="pres">
      <dgm:prSet presAssocID="{216D164F-08E1-437F-99E4-C7732DF7A586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2AE0086F-947C-4F1D-AB4A-698972CA48EA}" type="pres">
      <dgm:prSet presAssocID="{216D164F-08E1-437F-99E4-C7732DF7A586}" presName="parTransOne" presStyleCnt="0"/>
      <dgm:spPr/>
    </dgm:pt>
    <dgm:pt modelId="{7661FE74-F969-4591-BFB1-78A77077193A}" type="pres">
      <dgm:prSet presAssocID="{216D164F-08E1-437F-99E4-C7732DF7A586}" presName="horzOne" presStyleCnt="0"/>
      <dgm:spPr/>
    </dgm:pt>
    <dgm:pt modelId="{CA866A27-E45C-497B-B0EB-4E8D58AA2C62}" type="pres">
      <dgm:prSet presAssocID="{D2AE002B-4AF0-4921-85D9-7DBDAEB32F9A}" presName="vertTwo" presStyleCnt="0"/>
      <dgm:spPr/>
    </dgm:pt>
    <dgm:pt modelId="{77E63A69-0D67-4574-82D1-7FBD98ACDEC1}" type="pres">
      <dgm:prSet presAssocID="{D2AE002B-4AF0-4921-85D9-7DBDAEB32F9A}" presName="txTwo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4FC52683-28A8-4045-851C-D6D2850F11F2}" type="pres">
      <dgm:prSet presAssocID="{D2AE002B-4AF0-4921-85D9-7DBDAEB32F9A}" presName="horzTwo" presStyleCnt="0"/>
      <dgm:spPr/>
    </dgm:pt>
    <dgm:pt modelId="{084357FB-B30F-4B3B-B5E1-02276A5FC19F}" type="pres">
      <dgm:prSet presAssocID="{EB25AD4E-C29A-41FD-9E25-C915CCEB4F49}" presName="sibSpaceTwo" presStyleCnt="0"/>
      <dgm:spPr/>
    </dgm:pt>
    <dgm:pt modelId="{287130DC-CC5F-4769-B277-889D79F08DD4}" type="pres">
      <dgm:prSet presAssocID="{3751F71F-7AD2-4A1F-B0A5-2C1787AC112F}" presName="vertTwo" presStyleCnt="0"/>
      <dgm:spPr/>
    </dgm:pt>
    <dgm:pt modelId="{10992B0E-B467-4BE8-8432-7F8951E4D135}" type="pres">
      <dgm:prSet presAssocID="{3751F71F-7AD2-4A1F-B0A5-2C1787AC112F}" presName="txTwo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D073B7A3-A6CB-4FAA-8CA0-F4BBA216D6BF}" type="pres">
      <dgm:prSet presAssocID="{3751F71F-7AD2-4A1F-B0A5-2C1787AC112F}" presName="horzTwo" presStyleCnt="0"/>
      <dgm:spPr/>
    </dgm:pt>
    <dgm:pt modelId="{BB4EBAD3-FF21-403D-B393-770FCC4B9604}" type="pres">
      <dgm:prSet presAssocID="{9DF41D29-B501-4E6B-922A-8DA7F0AFF3D1}" presName="sibSpaceTwo" presStyleCnt="0"/>
      <dgm:spPr/>
    </dgm:pt>
    <dgm:pt modelId="{F5E93272-2FA7-4EB1-97B4-D7813DE44C4E}" type="pres">
      <dgm:prSet presAssocID="{531611F3-BC2A-49E6-B13A-A135A85F887D}" presName="vertTwo" presStyleCnt="0"/>
      <dgm:spPr/>
    </dgm:pt>
    <dgm:pt modelId="{E997256D-0837-4D5B-8E4A-DF618301EFB4}" type="pres">
      <dgm:prSet presAssocID="{531611F3-BC2A-49E6-B13A-A135A85F887D}" presName="txTwo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3DC56A89-A79E-4CFE-A705-1BB6B781CFF6}" type="pres">
      <dgm:prSet presAssocID="{531611F3-BC2A-49E6-B13A-A135A85F887D}" presName="horzTwo" presStyleCnt="0"/>
      <dgm:spPr/>
    </dgm:pt>
  </dgm:ptLst>
  <dgm:cxnLst>
    <dgm:cxn modelId="{EA44BD07-9E67-482E-ABE6-CCBCF772426B}" srcId="{216D164F-08E1-437F-99E4-C7732DF7A586}" destId="{531611F3-BC2A-49E6-B13A-A135A85F887D}" srcOrd="2" destOrd="0" parTransId="{7FB6CE90-8316-472B-81D4-B215FBB0D420}" sibTransId="{4CF81C96-3AC6-47FF-A402-D3EC610BA20A}"/>
    <dgm:cxn modelId="{A7BB2E30-712A-4A29-91D2-FE7D169C2816}" srcId="{8A153562-634E-4544-A0E8-65F891252225}" destId="{216D164F-08E1-437F-99E4-C7732DF7A586}" srcOrd="0" destOrd="0" parTransId="{79D0416D-B81E-47F0-BC82-66B320D2549B}" sibTransId="{68250272-4196-4C45-AF90-7183B678DD4D}"/>
    <dgm:cxn modelId="{14150D22-8059-4D45-9E1F-3B6DF0C86BAC}" type="presOf" srcId="{3751F71F-7AD2-4A1F-B0A5-2C1787AC112F}" destId="{10992B0E-B467-4BE8-8432-7F8951E4D135}" srcOrd="0" destOrd="0" presId="urn:microsoft.com/office/officeart/2005/8/layout/hierarchy4"/>
    <dgm:cxn modelId="{43559327-A12B-4DA5-A83A-B81CE247AC24}" type="presOf" srcId="{531611F3-BC2A-49E6-B13A-A135A85F887D}" destId="{E997256D-0837-4D5B-8E4A-DF618301EFB4}" srcOrd="0" destOrd="0" presId="urn:microsoft.com/office/officeart/2005/8/layout/hierarchy4"/>
    <dgm:cxn modelId="{86552915-376E-45C8-BF11-5E54C6B119C0}" srcId="{216D164F-08E1-437F-99E4-C7732DF7A586}" destId="{D2AE002B-4AF0-4921-85D9-7DBDAEB32F9A}" srcOrd="0" destOrd="0" parTransId="{41A5D0D4-9090-4F06-8D1F-994EAC87C2A9}" sibTransId="{EB25AD4E-C29A-41FD-9E25-C915CCEB4F49}"/>
    <dgm:cxn modelId="{D84E7C3E-5EF8-4FB8-B288-70F6F75805C2}" type="presOf" srcId="{D2AE002B-4AF0-4921-85D9-7DBDAEB32F9A}" destId="{77E63A69-0D67-4574-82D1-7FBD98ACDEC1}" srcOrd="0" destOrd="0" presId="urn:microsoft.com/office/officeart/2005/8/layout/hierarchy4"/>
    <dgm:cxn modelId="{C27EEFBF-C53F-495B-84E7-506ACCAAE1DA}" srcId="{216D164F-08E1-437F-99E4-C7732DF7A586}" destId="{3751F71F-7AD2-4A1F-B0A5-2C1787AC112F}" srcOrd="1" destOrd="0" parTransId="{D2D015D4-4FF7-4BC2-A597-5614D91D8CB2}" sibTransId="{9DF41D29-B501-4E6B-922A-8DA7F0AFF3D1}"/>
    <dgm:cxn modelId="{C361331A-B8BC-4956-A2AA-E55196059FBC}" type="presOf" srcId="{216D164F-08E1-437F-99E4-C7732DF7A586}" destId="{7F1394E5-7128-4E9F-94BC-B9F055468F05}" srcOrd="0" destOrd="0" presId="urn:microsoft.com/office/officeart/2005/8/layout/hierarchy4"/>
    <dgm:cxn modelId="{B9129241-A8D4-4CA6-8540-8D469A9E29E6}" type="presOf" srcId="{8A153562-634E-4544-A0E8-65F891252225}" destId="{0AA0DC48-7C7E-4431-A3B8-D54AA59AD19C}" srcOrd="0" destOrd="0" presId="urn:microsoft.com/office/officeart/2005/8/layout/hierarchy4"/>
    <dgm:cxn modelId="{CDA41407-FEB9-4F48-AE88-80EB3B656C4F}" type="presParOf" srcId="{0AA0DC48-7C7E-4431-A3B8-D54AA59AD19C}" destId="{321182FA-645B-4B7E-9148-462B9D457264}" srcOrd="0" destOrd="0" presId="urn:microsoft.com/office/officeart/2005/8/layout/hierarchy4"/>
    <dgm:cxn modelId="{9896D978-FB0D-4385-82A6-3462A8F56008}" type="presParOf" srcId="{321182FA-645B-4B7E-9148-462B9D457264}" destId="{7F1394E5-7128-4E9F-94BC-B9F055468F05}" srcOrd="0" destOrd="0" presId="urn:microsoft.com/office/officeart/2005/8/layout/hierarchy4"/>
    <dgm:cxn modelId="{32B93191-9677-4137-B31B-FC9999BEC857}" type="presParOf" srcId="{321182FA-645B-4B7E-9148-462B9D457264}" destId="{2AE0086F-947C-4F1D-AB4A-698972CA48EA}" srcOrd="1" destOrd="0" presId="urn:microsoft.com/office/officeart/2005/8/layout/hierarchy4"/>
    <dgm:cxn modelId="{BB7FFB5F-7C61-4754-B4D7-AFCA445EDE3D}" type="presParOf" srcId="{321182FA-645B-4B7E-9148-462B9D457264}" destId="{7661FE74-F969-4591-BFB1-78A77077193A}" srcOrd="2" destOrd="0" presId="urn:microsoft.com/office/officeart/2005/8/layout/hierarchy4"/>
    <dgm:cxn modelId="{50492FA6-905C-45B1-9455-5BBC4208FABF}" type="presParOf" srcId="{7661FE74-F969-4591-BFB1-78A77077193A}" destId="{CA866A27-E45C-497B-B0EB-4E8D58AA2C62}" srcOrd="0" destOrd="0" presId="urn:microsoft.com/office/officeart/2005/8/layout/hierarchy4"/>
    <dgm:cxn modelId="{A5817914-408D-4E6E-8049-13508A3AF40A}" type="presParOf" srcId="{CA866A27-E45C-497B-B0EB-4E8D58AA2C62}" destId="{77E63A69-0D67-4574-82D1-7FBD98ACDEC1}" srcOrd="0" destOrd="0" presId="urn:microsoft.com/office/officeart/2005/8/layout/hierarchy4"/>
    <dgm:cxn modelId="{846FF8CC-8D03-4733-96EF-429DBCE8EF41}" type="presParOf" srcId="{CA866A27-E45C-497B-B0EB-4E8D58AA2C62}" destId="{4FC52683-28A8-4045-851C-D6D2850F11F2}" srcOrd="1" destOrd="0" presId="urn:microsoft.com/office/officeart/2005/8/layout/hierarchy4"/>
    <dgm:cxn modelId="{3D1B5EEA-13EE-4508-A688-F84EE50DE80A}" type="presParOf" srcId="{7661FE74-F969-4591-BFB1-78A77077193A}" destId="{084357FB-B30F-4B3B-B5E1-02276A5FC19F}" srcOrd="1" destOrd="0" presId="urn:microsoft.com/office/officeart/2005/8/layout/hierarchy4"/>
    <dgm:cxn modelId="{D6EB0E28-43AA-47B2-B3F5-30299F0B8A10}" type="presParOf" srcId="{7661FE74-F969-4591-BFB1-78A77077193A}" destId="{287130DC-CC5F-4769-B277-889D79F08DD4}" srcOrd="2" destOrd="0" presId="urn:microsoft.com/office/officeart/2005/8/layout/hierarchy4"/>
    <dgm:cxn modelId="{DA6C12E6-00A3-4F1C-B97A-684239F8F6DE}" type="presParOf" srcId="{287130DC-CC5F-4769-B277-889D79F08DD4}" destId="{10992B0E-B467-4BE8-8432-7F8951E4D135}" srcOrd="0" destOrd="0" presId="urn:microsoft.com/office/officeart/2005/8/layout/hierarchy4"/>
    <dgm:cxn modelId="{874D20FE-54C4-418A-99F3-E2CB3B288614}" type="presParOf" srcId="{287130DC-CC5F-4769-B277-889D79F08DD4}" destId="{D073B7A3-A6CB-4FAA-8CA0-F4BBA216D6BF}" srcOrd="1" destOrd="0" presId="urn:microsoft.com/office/officeart/2005/8/layout/hierarchy4"/>
    <dgm:cxn modelId="{A60215F6-EF80-4D49-B98F-1228F1F1A5D3}" type="presParOf" srcId="{7661FE74-F969-4591-BFB1-78A77077193A}" destId="{BB4EBAD3-FF21-403D-B393-770FCC4B9604}" srcOrd="3" destOrd="0" presId="urn:microsoft.com/office/officeart/2005/8/layout/hierarchy4"/>
    <dgm:cxn modelId="{5BFECA99-DD79-44A1-9CDF-3D7015D6CBC8}" type="presParOf" srcId="{7661FE74-F969-4591-BFB1-78A77077193A}" destId="{F5E93272-2FA7-4EB1-97B4-D7813DE44C4E}" srcOrd="4" destOrd="0" presId="urn:microsoft.com/office/officeart/2005/8/layout/hierarchy4"/>
    <dgm:cxn modelId="{14DA6478-7466-41F0-A3E1-DD694B364568}" type="presParOf" srcId="{F5E93272-2FA7-4EB1-97B4-D7813DE44C4E}" destId="{E997256D-0837-4D5B-8E4A-DF618301EFB4}" srcOrd="0" destOrd="0" presId="urn:microsoft.com/office/officeart/2005/8/layout/hierarchy4"/>
    <dgm:cxn modelId="{66E9753C-22E1-4FAE-B550-453740B016DF}" type="presParOf" srcId="{F5E93272-2FA7-4EB1-97B4-D7813DE44C4E}" destId="{3DC56A89-A79E-4CFE-A705-1BB6B781CFF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B2AA3B1-3B22-4507-864E-051D17535342}" type="doc">
      <dgm:prSet loTypeId="urn:microsoft.com/office/officeart/2005/8/layout/hierarchy4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B912C4EC-904F-46EF-AD6F-FC4BB54D6A31}">
      <dgm:prSet/>
      <dgm:spPr>
        <a:solidFill>
          <a:srgbClr val="0073CF"/>
        </a:solidFill>
      </dgm:spPr>
      <dgm:t>
        <a:bodyPr/>
        <a:lstStyle/>
        <a:p>
          <a:pPr rtl="0"/>
          <a:r>
            <a:rPr lang="cs-CZ" b="1" i="0" dirty="0" smtClean="0">
              <a:latin typeface="Calibri" panose="020F0502020204030204" pitchFamily="34" charset="0"/>
            </a:rPr>
            <a:t>Principy testování</a:t>
          </a:r>
          <a:endParaRPr lang="cs-CZ" b="1" dirty="0">
            <a:latin typeface="Calibri" panose="020F0502020204030204" pitchFamily="34" charset="0"/>
          </a:endParaRPr>
        </a:p>
      </dgm:t>
    </dgm:pt>
    <dgm:pt modelId="{82CB86F0-EF44-4B11-BC54-11D0C9E1DD61}" type="parTrans" cxnId="{69ACAF7E-E4E7-4CEF-9D58-D17AFADD9FB0}">
      <dgm:prSet/>
      <dgm:spPr/>
      <dgm:t>
        <a:bodyPr/>
        <a:lstStyle/>
        <a:p>
          <a:endParaRPr lang="cs-CZ"/>
        </a:p>
      </dgm:t>
    </dgm:pt>
    <dgm:pt modelId="{885C9662-A2A0-4440-AB9F-72A1EBBF649D}" type="sibTrans" cxnId="{69ACAF7E-E4E7-4CEF-9D58-D17AFADD9FB0}">
      <dgm:prSet/>
      <dgm:spPr/>
      <dgm:t>
        <a:bodyPr/>
        <a:lstStyle/>
        <a:p>
          <a:endParaRPr lang="cs-CZ"/>
        </a:p>
      </dgm:t>
    </dgm:pt>
    <dgm:pt modelId="{5182D1A1-425D-412D-864B-24AF9C0F2575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cs-CZ" sz="2000" b="0" i="0" dirty="0" smtClean="0">
              <a:latin typeface="Calibri" panose="020F0502020204030204" pitchFamily="34" charset="0"/>
            </a:rPr>
            <a:t>Tvorba úloh</a:t>
          </a:r>
          <a:endParaRPr lang="cs-CZ" sz="2000" dirty="0">
            <a:latin typeface="Calibri" panose="020F0502020204030204" pitchFamily="34" charset="0"/>
          </a:endParaRPr>
        </a:p>
      </dgm:t>
    </dgm:pt>
    <dgm:pt modelId="{1F5F397D-37C3-454B-86EF-BBD8A2D0DAC2}" type="parTrans" cxnId="{1BDACC67-EBFC-45A8-BABD-3C73EB6A2011}">
      <dgm:prSet/>
      <dgm:spPr/>
      <dgm:t>
        <a:bodyPr/>
        <a:lstStyle/>
        <a:p>
          <a:endParaRPr lang="cs-CZ"/>
        </a:p>
      </dgm:t>
    </dgm:pt>
    <dgm:pt modelId="{560F8A4D-B38D-4B67-8AC5-B21C373338A4}" type="sibTrans" cxnId="{1BDACC67-EBFC-45A8-BABD-3C73EB6A2011}">
      <dgm:prSet/>
      <dgm:spPr/>
      <dgm:t>
        <a:bodyPr/>
        <a:lstStyle/>
        <a:p>
          <a:endParaRPr lang="cs-CZ"/>
        </a:p>
      </dgm:t>
    </dgm:pt>
    <dgm:pt modelId="{F7034236-E2B6-402E-BA8E-9AB0F667CFD4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cs-CZ" sz="2000" b="0" i="0" dirty="0" smtClean="0">
              <a:latin typeface="Calibri" panose="020F0502020204030204" pitchFamily="34" charset="0"/>
            </a:rPr>
            <a:t>Zpracování a interpretace dat</a:t>
          </a:r>
          <a:endParaRPr lang="cs-CZ" sz="2000" dirty="0">
            <a:latin typeface="Calibri" panose="020F0502020204030204" pitchFamily="34" charset="0"/>
          </a:endParaRPr>
        </a:p>
      </dgm:t>
    </dgm:pt>
    <dgm:pt modelId="{873F1387-98F3-49C9-808E-74163C3F8F14}" type="parTrans" cxnId="{3440013C-3E2F-4DBB-9D27-E705D92BEF5D}">
      <dgm:prSet/>
      <dgm:spPr/>
      <dgm:t>
        <a:bodyPr/>
        <a:lstStyle/>
        <a:p>
          <a:endParaRPr lang="cs-CZ"/>
        </a:p>
      </dgm:t>
    </dgm:pt>
    <dgm:pt modelId="{AB534BAE-8F60-4E8C-B0CD-8FB64233E689}" type="sibTrans" cxnId="{3440013C-3E2F-4DBB-9D27-E705D92BEF5D}">
      <dgm:prSet/>
      <dgm:spPr/>
      <dgm:t>
        <a:bodyPr/>
        <a:lstStyle/>
        <a:p>
          <a:endParaRPr lang="cs-CZ"/>
        </a:p>
      </dgm:t>
    </dgm:pt>
    <dgm:pt modelId="{CD69791A-2736-4DF3-A1BF-9B013336D61D}" type="pres">
      <dgm:prSet presAssocID="{EB2AA3B1-3B22-4507-864E-051D17535342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cs-CZ"/>
        </a:p>
      </dgm:t>
    </dgm:pt>
    <dgm:pt modelId="{3A49F6B5-A6A6-4D4B-8BEC-EFB6A8471F80}" type="pres">
      <dgm:prSet presAssocID="{B912C4EC-904F-46EF-AD6F-FC4BB54D6A31}" presName="vertOne" presStyleCnt="0"/>
      <dgm:spPr/>
    </dgm:pt>
    <dgm:pt modelId="{26D15E5F-DACC-4798-BC56-D80911AB118C}" type="pres">
      <dgm:prSet presAssocID="{B912C4EC-904F-46EF-AD6F-FC4BB54D6A31}" presName="txOne" presStyleLbl="node0" presStyleIdx="0" presStyleCnt="1" custLinFactNeighborX="-789" custLinFactNeighborY="-18063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6AC668AD-69F7-4136-8EA7-53540C954A04}" type="pres">
      <dgm:prSet presAssocID="{B912C4EC-904F-46EF-AD6F-FC4BB54D6A31}" presName="parTransOne" presStyleCnt="0"/>
      <dgm:spPr/>
    </dgm:pt>
    <dgm:pt modelId="{EC781DBD-6A0C-4677-9C09-0D9287511913}" type="pres">
      <dgm:prSet presAssocID="{B912C4EC-904F-46EF-AD6F-FC4BB54D6A31}" presName="horzOne" presStyleCnt="0"/>
      <dgm:spPr/>
    </dgm:pt>
    <dgm:pt modelId="{B518426D-2632-4379-9A9C-89D014AC93EA}" type="pres">
      <dgm:prSet presAssocID="{5182D1A1-425D-412D-864B-24AF9C0F2575}" presName="vertTwo" presStyleCnt="0"/>
      <dgm:spPr/>
    </dgm:pt>
    <dgm:pt modelId="{1257E225-C567-4D2D-A1AA-B32786B78756}" type="pres">
      <dgm:prSet presAssocID="{5182D1A1-425D-412D-864B-24AF9C0F2575}" presName="txTwo" presStyleLbl="node2" presStyleIdx="0" presStyleCnt="2" custLinFactNeighborX="-77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808D70CB-3707-4FEF-A71B-2A80516AE5C6}" type="pres">
      <dgm:prSet presAssocID="{5182D1A1-425D-412D-864B-24AF9C0F2575}" presName="horzTwo" presStyleCnt="0"/>
      <dgm:spPr/>
    </dgm:pt>
    <dgm:pt modelId="{DDBF1EDE-3994-4AB0-ACB4-EB4E48D63532}" type="pres">
      <dgm:prSet presAssocID="{560F8A4D-B38D-4B67-8AC5-B21C373338A4}" presName="sibSpaceTwo" presStyleCnt="0"/>
      <dgm:spPr/>
    </dgm:pt>
    <dgm:pt modelId="{AEEFF7D1-33E3-4876-BA2F-B0CFF1000C83}" type="pres">
      <dgm:prSet presAssocID="{F7034236-E2B6-402E-BA8E-9AB0F667CFD4}" presName="vertTwo" presStyleCnt="0"/>
      <dgm:spPr/>
    </dgm:pt>
    <dgm:pt modelId="{CCEF2A4E-7262-49F1-A82B-9B270E78F43A}" type="pres">
      <dgm:prSet presAssocID="{F7034236-E2B6-402E-BA8E-9AB0F667CFD4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2F033733-7611-4BBB-BC3F-A8EDD6125969}" type="pres">
      <dgm:prSet presAssocID="{F7034236-E2B6-402E-BA8E-9AB0F667CFD4}" presName="horzTwo" presStyleCnt="0"/>
      <dgm:spPr/>
    </dgm:pt>
  </dgm:ptLst>
  <dgm:cxnLst>
    <dgm:cxn modelId="{1BDACC67-EBFC-45A8-BABD-3C73EB6A2011}" srcId="{B912C4EC-904F-46EF-AD6F-FC4BB54D6A31}" destId="{5182D1A1-425D-412D-864B-24AF9C0F2575}" srcOrd="0" destOrd="0" parTransId="{1F5F397D-37C3-454B-86EF-BBD8A2D0DAC2}" sibTransId="{560F8A4D-B38D-4B67-8AC5-B21C373338A4}"/>
    <dgm:cxn modelId="{69ACAF7E-E4E7-4CEF-9D58-D17AFADD9FB0}" srcId="{EB2AA3B1-3B22-4507-864E-051D17535342}" destId="{B912C4EC-904F-46EF-AD6F-FC4BB54D6A31}" srcOrd="0" destOrd="0" parTransId="{82CB86F0-EF44-4B11-BC54-11D0C9E1DD61}" sibTransId="{885C9662-A2A0-4440-AB9F-72A1EBBF649D}"/>
    <dgm:cxn modelId="{97C943CE-E59E-4786-943C-7E7D80AB6BBC}" type="presOf" srcId="{5182D1A1-425D-412D-864B-24AF9C0F2575}" destId="{1257E225-C567-4D2D-A1AA-B32786B78756}" srcOrd="0" destOrd="0" presId="urn:microsoft.com/office/officeart/2005/8/layout/hierarchy4"/>
    <dgm:cxn modelId="{489E8A74-C7BE-40A8-A5DE-1377F7D0B48B}" type="presOf" srcId="{F7034236-E2B6-402E-BA8E-9AB0F667CFD4}" destId="{CCEF2A4E-7262-49F1-A82B-9B270E78F43A}" srcOrd="0" destOrd="0" presId="urn:microsoft.com/office/officeart/2005/8/layout/hierarchy4"/>
    <dgm:cxn modelId="{3440013C-3E2F-4DBB-9D27-E705D92BEF5D}" srcId="{B912C4EC-904F-46EF-AD6F-FC4BB54D6A31}" destId="{F7034236-E2B6-402E-BA8E-9AB0F667CFD4}" srcOrd="1" destOrd="0" parTransId="{873F1387-98F3-49C9-808E-74163C3F8F14}" sibTransId="{AB534BAE-8F60-4E8C-B0CD-8FB64233E689}"/>
    <dgm:cxn modelId="{A612E51E-6D0D-42AE-AE91-5FAA59FCC6D8}" type="presOf" srcId="{B912C4EC-904F-46EF-AD6F-FC4BB54D6A31}" destId="{26D15E5F-DACC-4798-BC56-D80911AB118C}" srcOrd="0" destOrd="0" presId="urn:microsoft.com/office/officeart/2005/8/layout/hierarchy4"/>
    <dgm:cxn modelId="{74453191-50F0-434C-9468-D9E33771B53E}" type="presOf" srcId="{EB2AA3B1-3B22-4507-864E-051D17535342}" destId="{CD69791A-2736-4DF3-A1BF-9B013336D61D}" srcOrd="0" destOrd="0" presId="urn:microsoft.com/office/officeart/2005/8/layout/hierarchy4"/>
    <dgm:cxn modelId="{A0091DBD-F0D7-4FB9-86F4-9DAD9A47CD2B}" type="presParOf" srcId="{CD69791A-2736-4DF3-A1BF-9B013336D61D}" destId="{3A49F6B5-A6A6-4D4B-8BEC-EFB6A8471F80}" srcOrd="0" destOrd="0" presId="urn:microsoft.com/office/officeart/2005/8/layout/hierarchy4"/>
    <dgm:cxn modelId="{3475443C-2F56-4170-A7B2-84A4461C0E6C}" type="presParOf" srcId="{3A49F6B5-A6A6-4D4B-8BEC-EFB6A8471F80}" destId="{26D15E5F-DACC-4798-BC56-D80911AB118C}" srcOrd="0" destOrd="0" presId="urn:microsoft.com/office/officeart/2005/8/layout/hierarchy4"/>
    <dgm:cxn modelId="{AE6396B6-2B9B-447A-8315-A296B806E03D}" type="presParOf" srcId="{3A49F6B5-A6A6-4D4B-8BEC-EFB6A8471F80}" destId="{6AC668AD-69F7-4136-8EA7-53540C954A04}" srcOrd="1" destOrd="0" presId="urn:microsoft.com/office/officeart/2005/8/layout/hierarchy4"/>
    <dgm:cxn modelId="{725F1ED0-CA7F-42CA-9340-DB4C144F3DDF}" type="presParOf" srcId="{3A49F6B5-A6A6-4D4B-8BEC-EFB6A8471F80}" destId="{EC781DBD-6A0C-4677-9C09-0D9287511913}" srcOrd="2" destOrd="0" presId="urn:microsoft.com/office/officeart/2005/8/layout/hierarchy4"/>
    <dgm:cxn modelId="{389240BC-35A0-42D2-B800-024D232049D2}" type="presParOf" srcId="{EC781DBD-6A0C-4677-9C09-0D9287511913}" destId="{B518426D-2632-4379-9A9C-89D014AC93EA}" srcOrd="0" destOrd="0" presId="urn:microsoft.com/office/officeart/2005/8/layout/hierarchy4"/>
    <dgm:cxn modelId="{25CC32F9-5772-452B-80DF-7E027D594AA9}" type="presParOf" srcId="{B518426D-2632-4379-9A9C-89D014AC93EA}" destId="{1257E225-C567-4D2D-A1AA-B32786B78756}" srcOrd="0" destOrd="0" presId="urn:microsoft.com/office/officeart/2005/8/layout/hierarchy4"/>
    <dgm:cxn modelId="{95BF6646-3661-4443-8DFE-5412FEB17333}" type="presParOf" srcId="{B518426D-2632-4379-9A9C-89D014AC93EA}" destId="{808D70CB-3707-4FEF-A71B-2A80516AE5C6}" srcOrd="1" destOrd="0" presId="urn:microsoft.com/office/officeart/2005/8/layout/hierarchy4"/>
    <dgm:cxn modelId="{2E752D42-C505-4418-835E-320354250949}" type="presParOf" srcId="{EC781DBD-6A0C-4677-9C09-0D9287511913}" destId="{DDBF1EDE-3994-4AB0-ACB4-EB4E48D63532}" srcOrd="1" destOrd="0" presId="urn:microsoft.com/office/officeart/2005/8/layout/hierarchy4"/>
    <dgm:cxn modelId="{8E76AB65-CBAC-4CFC-8B1B-910E928EF471}" type="presParOf" srcId="{EC781DBD-6A0C-4677-9C09-0D9287511913}" destId="{AEEFF7D1-33E3-4876-BA2F-B0CFF1000C83}" srcOrd="2" destOrd="0" presId="urn:microsoft.com/office/officeart/2005/8/layout/hierarchy4"/>
    <dgm:cxn modelId="{DE11AAC0-EE76-4D63-A997-CFC1AC2C8E88}" type="presParOf" srcId="{AEEFF7D1-33E3-4876-BA2F-B0CFF1000C83}" destId="{CCEF2A4E-7262-49F1-A82B-9B270E78F43A}" srcOrd="0" destOrd="0" presId="urn:microsoft.com/office/officeart/2005/8/layout/hierarchy4"/>
    <dgm:cxn modelId="{5C5BE264-21B0-42DB-9FEA-523D64CA1EDC}" type="presParOf" srcId="{AEEFF7D1-33E3-4876-BA2F-B0CFF1000C83}" destId="{2F033733-7611-4BBB-BC3F-A8EDD6125969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B2B7BF4-B21B-4791-A4C8-3238C1DDA4BD}" type="doc">
      <dgm:prSet loTypeId="urn:microsoft.com/office/officeart/2005/8/layout/vList5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cs-CZ"/>
        </a:p>
      </dgm:t>
    </dgm:pt>
    <dgm:pt modelId="{8BC9AA0B-DC00-434E-903F-2A505880D567}">
      <dgm:prSet custT="1"/>
      <dgm:spPr>
        <a:solidFill>
          <a:srgbClr val="0073CF"/>
        </a:solidFill>
      </dgm:spPr>
      <dgm:t>
        <a:bodyPr/>
        <a:lstStyle/>
        <a:p>
          <a:pPr rtl="0"/>
          <a:r>
            <a:rPr lang="cs-CZ" sz="2600" b="0" i="0" dirty="0" smtClean="0">
              <a:latin typeface="Calibri" panose="020F0502020204030204" pitchFamily="34" charset="0"/>
            </a:rPr>
            <a:t>Podílí se zástupci </a:t>
          </a:r>
          <a:br>
            <a:rPr lang="cs-CZ" sz="2600" b="0" i="0" dirty="0" smtClean="0">
              <a:latin typeface="Calibri" panose="020F0502020204030204" pitchFamily="34" charset="0"/>
            </a:rPr>
          </a:br>
          <a:r>
            <a:rPr lang="cs-CZ" sz="2600" b="0" i="0" dirty="0" smtClean="0">
              <a:latin typeface="Calibri" panose="020F0502020204030204" pitchFamily="34" charset="0"/>
            </a:rPr>
            <a:t>všech zapojených zemí</a:t>
          </a:r>
          <a:endParaRPr lang="cs-CZ" sz="2600" dirty="0">
            <a:latin typeface="Calibri" panose="020F0502020204030204" pitchFamily="34" charset="0"/>
          </a:endParaRPr>
        </a:p>
      </dgm:t>
    </dgm:pt>
    <dgm:pt modelId="{449321C8-72AA-4C7F-860B-AF2BA8B84085}" type="parTrans" cxnId="{AD1072AA-3697-4865-A3E7-65F32CCFF679}">
      <dgm:prSet/>
      <dgm:spPr/>
      <dgm:t>
        <a:bodyPr/>
        <a:lstStyle/>
        <a:p>
          <a:endParaRPr lang="cs-CZ"/>
        </a:p>
      </dgm:t>
    </dgm:pt>
    <dgm:pt modelId="{2C8F04F1-1250-485C-B351-DFB450C32D35}" type="sibTrans" cxnId="{AD1072AA-3697-4865-A3E7-65F32CCFF679}">
      <dgm:prSet/>
      <dgm:spPr/>
      <dgm:t>
        <a:bodyPr/>
        <a:lstStyle/>
        <a:p>
          <a:endParaRPr lang="cs-CZ"/>
        </a:p>
      </dgm:t>
    </dgm:pt>
    <dgm:pt modelId="{791967E0-6212-4B73-A6AD-6B460A1F1112}">
      <dgm:prSet custT="1"/>
      <dgm:spPr>
        <a:solidFill>
          <a:srgbClr val="C60C30"/>
        </a:solidFill>
      </dgm:spPr>
      <dgm:t>
        <a:bodyPr/>
        <a:lstStyle/>
        <a:p>
          <a:pPr rtl="0"/>
          <a:r>
            <a:rPr lang="cs-CZ" sz="2600" b="0" i="0" dirty="0" smtClean="0">
              <a:latin typeface="Calibri" panose="020F0502020204030204" pitchFamily="34" charset="0"/>
            </a:rPr>
            <a:t>Základem je </a:t>
          </a:r>
          <a:br>
            <a:rPr lang="cs-CZ" sz="2600" b="0" i="0" dirty="0" smtClean="0">
              <a:latin typeface="Calibri" panose="020F0502020204030204" pitchFamily="34" charset="0"/>
            </a:rPr>
          </a:br>
          <a:r>
            <a:rPr lang="cs-CZ" sz="26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Koncepční rámec šetření</a:t>
          </a:r>
          <a:endParaRPr lang="cs-CZ" sz="2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anose="020F0502020204030204" pitchFamily="34" charset="0"/>
          </a:endParaRPr>
        </a:p>
      </dgm:t>
    </dgm:pt>
    <dgm:pt modelId="{29313409-2BE8-4A20-8718-78E3D3B6C30C}" type="parTrans" cxnId="{41B17282-FBC4-4312-AA16-D2BBEEBBB79A}">
      <dgm:prSet/>
      <dgm:spPr/>
      <dgm:t>
        <a:bodyPr/>
        <a:lstStyle/>
        <a:p>
          <a:endParaRPr lang="cs-CZ"/>
        </a:p>
      </dgm:t>
    </dgm:pt>
    <dgm:pt modelId="{12583CCC-49D1-455C-90A4-DB6FD53B9860}" type="sibTrans" cxnId="{41B17282-FBC4-4312-AA16-D2BBEEBBB79A}">
      <dgm:prSet/>
      <dgm:spPr/>
      <dgm:t>
        <a:bodyPr/>
        <a:lstStyle/>
        <a:p>
          <a:endParaRPr lang="cs-CZ"/>
        </a:p>
      </dgm:t>
    </dgm:pt>
    <dgm:pt modelId="{93458F23-175C-4829-9BB2-AB89DFBEB348}">
      <dgm:prSet custT="1"/>
      <dgm:spPr>
        <a:gradFill flip="none"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b="100000"/>
          </a:path>
          <a:tileRect t="-100000" r="-100000"/>
        </a:gradFill>
      </dgm:spPr>
      <dgm:t>
        <a:bodyPr/>
        <a:lstStyle/>
        <a:p>
          <a:pPr algn="l" rtl="0"/>
          <a:r>
            <a:rPr lang="cs-CZ" sz="1800" b="1" i="0" smtClean="0">
              <a:latin typeface="Calibri" panose="020F0502020204030204" pitchFamily="34" charset="0"/>
            </a:rPr>
            <a:t>Obsah</a:t>
          </a:r>
          <a:endParaRPr lang="cs-CZ" sz="1800">
            <a:latin typeface="Calibri" panose="020F0502020204030204" pitchFamily="34" charset="0"/>
          </a:endParaRPr>
        </a:p>
      </dgm:t>
    </dgm:pt>
    <dgm:pt modelId="{E40758F8-47BC-4E39-9B5E-F405991CB755}" type="parTrans" cxnId="{FA6BBE49-F74B-47D7-B10C-FD8BB3D9E014}">
      <dgm:prSet/>
      <dgm:spPr/>
      <dgm:t>
        <a:bodyPr/>
        <a:lstStyle/>
        <a:p>
          <a:endParaRPr lang="cs-CZ"/>
        </a:p>
      </dgm:t>
    </dgm:pt>
    <dgm:pt modelId="{EFB4C051-64F6-4630-9D5D-9E00629B5A27}" type="sibTrans" cxnId="{FA6BBE49-F74B-47D7-B10C-FD8BB3D9E014}">
      <dgm:prSet/>
      <dgm:spPr/>
      <dgm:t>
        <a:bodyPr/>
        <a:lstStyle/>
        <a:p>
          <a:endParaRPr lang="cs-CZ"/>
        </a:p>
      </dgm:t>
    </dgm:pt>
    <dgm:pt modelId="{70654385-10D5-4B22-B5DD-1F33F014CDF0}">
      <dgm:prSet custT="1"/>
      <dgm:spPr>
        <a:gradFill flip="none"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b="100000"/>
          </a:path>
          <a:tileRect t="-100000" r="-100000"/>
        </a:gradFill>
      </dgm:spPr>
      <dgm:t>
        <a:bodyPr/>
        <a:lstStyle/>
        <a:p>
          <a:pPr algn="l" rtl="0"/>
          <a:r>
            <a:rPr lang="cs-CZ" sz="1800" b="1" i="0" dirty="0" smtClean="0">
              <a:latin typeface="Calibri" panose="020F0502020204030204" pitchFamily="34" charset="0"/>
            </a:rPr>
            <a:t>Typ úlohy </a:t>
          </a:r>
          <a:r>
            <a:rPr lang="cs-CZ" sz="1800" b="0" i="0" dirty="0" smtClean="0">
              <a:latin typeface="Calibri" panose="020F0502020204030204" pitchFamily="34" charset="0"/>
            </a:rPr>
            <a:t>+ d</a:t>
          </a:r>
          <a:r>
            <a:rPr lang="cs-CZ" sz="1800" b="0" i="1" dirty="0" smtClean="0">
              <a:latin typeface="Calibri" panose="020F0502020204030204" pitchFamily="34" charset="0"/>
            </a:rPr>
            <a:t>ovednost</a:t>
          </a:r>
          <a:endParaRPr lang="cs-CZ" sz="1800" dirty="0">
            <a:latin typeface="Calibri" panose="020F0502020204030204" pitchFamily="34" charset="0"/>
          </a:endParaRPr>
        </a:p>
      </dgm:t>
    </dgm:pt>
    <dgm:pt modelId="{F69C484C-B405-4943-B432-FE87083E6A8A}" type="parTrans" cxnId="{5FAC23AC-9BD9-4A19-BA84-27DAECD5A318}">
      <dgm:prSet/>
      <dgm:spPr/>
      <dgm:t>
        <a:bodyPr/>
        <a:lstStyle/>
        <a:p>
          <a:endParaRPr lang="cs-CZ"/>
        </a:p>
      </dgm:t>
    </dgm:pt>
    <dgm:pt modelId="{331C1C5C-4F6A-46C6-877F-F894F181DE93}" type="sibTrans" cxnId="{5FAC23AC-9BD9-4A19-BA84-27DAECD5A318}">
      <dgm:prSet/>
      <dgm:spPr/>
      <dgm:t>
        <a:bodyPr/>
        <a:lstStyle/>
        <a:p>
          <a:endParaRPr lang="cs-CZ"/>
        </a:p>
      </dgm:t>
    </dgm:pt>
    <dgm:pt modelId="{99E46653-AF2B-46B9-A97D-84241A365F1C}" type="pres">
      <dgm:prSet presAssocID="{AB2B7BF4-B21B-4791-A4C8-3238C1DDA4B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42D331D2-376A-4028-9055-F07A30F03407}" type="pres">
      <dgm:prSet presAssocID="{8BC9AA0B-DC00-434E-903F-2A505880D567}" presName="linNode" presStyleCnt="0"/>
      <dgm:spPr/>
    </dgm:pt>
    <dgm:pt modelId="{046AEC8B-84E6-4F6F-BEE4-74A95CB30E5F}" type="pres">
      <dgm:prSet presAssocID="{8BC9AA0B-DC00-434E-903F-2A505880D567}" presName="parentText" presStyleLbl="node1" presStyleIdx="0" presStyleCnt="2" custScaleX="174663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BA41103-B94A-405F-B27B-AD1D891609D0}" type="pres">
      <dgm:prSet presAssocID="{2C8F04F1-1250-485C-B351-DFB450C32D35}" presName="sp" presStyleCnt="0"/>
      <dgm:spPr/>
    </dgm:pt>
    <dgm:pt modelId="{33C0FD06-3601-4D86-87BB-0C0DE9C04080}" type="pres">
      <dgm:prSet presAssocID="{791967E0-6212-4B73-A6AD-6B460A1F1112}" presName="linNode" presStyleCnt="0"/>
      <dgm:spPr/>
    </dgm:pt>
    <dgm:pt modelId="{2D52FD5E-BE3D-4586-93F6-D15833D00FD4}" type="pres">
      <dgm:prSet presAssocID="{791967E0-6212-4B73-A6AD-6B460A1F1112}" presName="parentText" presStyleLbl="node1" presStyleIdx="1" presStyleCnt="2" custScaleX="183567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CFB8300-92A4-4D37-9035-4C4A551FEE36}" type="pres">
      <dgm:prSet presAssocID="{791967E0-6212-4B73-A6AD-6B460A1F1112}" presName="descendantText" presStyleLbl="alignAccFollowNode1" presStyleIdx="0" presStyleCnt="1" custScaleX="60790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2062F704-433E-4E95-A2F9-0F0C01BCF4CC}" type="presOf" srcId="{791967E0-6212-4B73-A6AD-6B460A1F1112}" destId="{2D52FD5E-BE3D-4586-93F6-D15833D00FD4}" srcOrd="0" destOrd="0" presId="urn:microsoft.com/office/officeart/2005/8/layout/vList5"/>
    <dgm:cxn modelId="{41B17282-FBC4-4312-AA16-D2BBEEBBB79A}" srcId="{AB2B7BF4-B21B-4791-A4C8-3238C1DDA4BD}" destId="{791967E0-6212-4B73-A6AD-6B460A1F1112}" srcOrd="1" destOrd="0" parTransId="{29313409-2BE8-4A20-8718-78E3D3B6C30C}" sibTransId="{12583CCC-49D1-455C-90A4-DB6FD53B9860}"/>
    <dgm:cxn modelId="{22B1AAF7-D882-47A7-824D-9155C5EEFEDE}" type="presOf" srcId="{8BC9AA0B-DC00-434E-903F-2A505880D567}" destId="{046AEC8B-84E6-4F6F-BEE4-74A95CB30E5F}" srcOrd="0" destOrd="0" presId="urn:microsoft.com/office/officeart/2005/8/layout/vList5"/>
    <dgm:cxn modelId="{AD1072AA-3697-4865-A3E7-65F32CCFF679}" srcId="{AB2B7BF4-B21B-4791-A4C8-3238C1DDA4BD}" destId="{8BC9AA0B-DC00-434E-903F-2A505880D567}" srcOrd="0" destOrd="0" parTransId="{449321C8-72AA-4C7F-860B-AF2BA8B84085}" sibTransId="{2C8F04F1-1250-485C-B351-DFB450C32D35}"/>
    <dgm:cxn modelId="{AAF9B8EE-9486-4327-9831-0C23A6E58760}" type="presOf" srcId="{AB2B7BF4-B21B-4791-A4C8-3238C1DDA4BD}" destId="{99E46653-AF2B-46B9-A97D-84241A365F1C}" srcOrd="0" destOrd="0" presId="urn:microsoft.com/office/officeart/2005/8/layout/vList5"/>
    <dgm:cxn modelId="{FA6BBE49-F74B-47D7-B10C-FD8BB3D9E014}" srcId="{791967E0-6212-4B73-A6AD-6B460A1F1112}" destId="{93458F23-175C-4829-9BB2-AB89DFBEB348}" srcOrd="0" destOrd="0" parTransId="{E40758F8-47BC-4E39-9B5E-F405991CB755}" sibTransId="{EFB4C051-64F6-4630-9D5D-9E00629B5A27}"/>
    <dgm:cxn modelId="{447DA3E5-5CC0-4709-97C3-8359631FAE25}" type="presOf" srcId="{93458F23-175C-4829-9BB2-AB89DFBEB348}" destId="{1CFB8300-92A4-4D37-9035-4C4A551FEE36}" srcOrd="0" destOrd="0" presId="urn:microsoft.com/office/officeart/2005/8/layout/vList5"/>
    <dgm:cxn modelId="{754AC811-38BF-4EA4-A2CC-6A71C930A49A}" type="presOf" srcId="{70654385-10D5-4B22-B5DD-1F33F014CDF0}" destId="{1CFB8300-92A4-4D37-9035-4C4A551FEE36}" srcOrd="0" destOrd="1" presId="urn:microsoft.com/office/officeart/2005/8/layout/vList5"/>
    <dgm:cxn modelId="{5FAC23AC-9BD9-4A19-BA84-27DAECD5A318}" srcId="{791967E0-6212-4B73-A6AD-6B460A1F1112}" destId="{70654385-10D5-4B22-B5DD-1F33F014CDF0}" srcOrd="1" destOrd="0" parTransId="{F69C484C-B405-4943-B432-FE87083E6A8A}" sibTransId="{331C1C5C-4F6A-46C6-877F-F894F181DE93}"/>
    <dgm:cxn modelId="{7FAF9AAA-AC64-47B1-90F6-E103BB9D41C1}" type="presParOf" srcId="{99E46653-AF2B-46B9-A97D-84241A365F1C}" destId="{42D331D2-376A-4028-9055-F07A30F03407}" srcOrd="0" destOrd="0" presId="urn:microsoft.com/office/officeart/2005/8/layout/vList5"/>
    <dgm:cxn modelId="{D983AADE-0849-4BDF-BEBF-9DD32B5F8E24}" type="presParOf" srcId="{42D331D2-376A-4028-9055-F07A30F03407}" destId="{046AEC8B-84E6-4F6F-BEE4-74A95CB30E5F}" srcOrd="0" destOrd="0" presId="urn:microsoft.com/office/officeart/2005/8/layout/vList5"/>
    <dgm:cxn modelId="{0155804C-E660-461C-82CA-36BAF2960DDE}" type="presParOf" srcId="{99E46653-AF2B-46B9-A97D-84241A365F1C}" destId="{6BA41103-B94A-405F-B27B-AD1D891609D0}" srcOrd="1" destOrd="0" presId="urn:microsoft.com/office/officeart/2005/8/layout/vList5"/>
    <dgm:cxn modelId="{BA33A3AE-6FDC-42DB-B392-A61756A23CD6}" type="presParOf" srcId="{99E46653-AF2B-46B9-A97D-84241A365F1C}" destId="{33C0FD06-3601-4D86-87BB-0C0DE9C04080}" srcOrd="2" destOrd="0" presId="urn:microsoft.com/office/officeart/2005/8/layout/vList5"/>
    <dgm:cxn modelId="{8AA92F13-017A-47AE-8521-ACBA2A7C90D2}" type="presParOf" srcId="{33C0FD06-3601-4D86-87BB-0C0DE9C04080}" destId="{2D52FD5E-BE3D-4586-93F6-D15833D00FD4}" srcOrd="0" destOrd="0" presId="urn:microsoft.com/office/officeart/2005/8/layout/vList5"/>
    <dgm:cxn modelId="{B0A616F0-7C9B-451C-96B4-D6B6B86F1F2A}" type="presParOf" srcId="{33C0FD06-3601-4D86-87BB-0C0DE9C04080}" destId="{1CFB8300-92A4-4D37-9035-4C4A551FEE3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F6B25CD-E036-4434-9CC2-7C60A1D147BD}" type="doc">
      <dgm:prSet loTypeId="urn:microsoft.com/office/officeart/2005/8/layout/vList2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46601A97-38E9-4F00-B8C1-B653508740E0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 rtl="0"/>
          <a:r>
            <a:rPr lang="cs-CZ" b="0" i="0" smtClean="0">
              <a:latin typeface="Calibri" panose="020F0502020204030204" pitchFamily="34" charset="0"/>
            </a:rPr>
            <a:t>Diagnostika žáka (znalosti, dovednosti)</a:t>
          </a:r>
          <a:endParaRPr lang="cs-CZ">
            <a:latin typeface="Calibri" panose="020F0502020204030204" pitchFamily="34" charset="0"/>
          </a:endParaRPr>
        </a:p>
      </dgm:t>
    </dgm:pt>
    <dgm:pt modelId="{CF52A266-BD93-40C2-959C-82DC9E368A9A}" type="parTrans" cxnId="{C88500DB-5270-4002-8826-D8F72EDD4023}">
      <dgm:prSet/>
      <dgm:spPr/>
      <dgm:t>
        <a:bodyPr/>
        <a:lstStyle/>
        <a:p>
          <a:endParaRPr lang="cs-CZ"/>
        </a:p>
      </dgm:t>
    </dgm:pt>
    <dgm:pt modelId="{FB485D65-2EEA-432D-B9B8-8C27560663EE}" type="sibTrans" cxnId="{C88500DB-5270-4002-8826-D8F72EDD4023}">
      <dgm:prSet/>
      <dgm:spPr/>
      <dgm:t>
        <a:bodyPr/>
        <a:lstStyle/>
        <a:p>
          <a:endParaRPr lang="cs-CZ"/>
        </a:p>
      </dgm:t>
    </dgm:pt>
    <dgm:pt modelId="{FC1B2924-E8D7-47DB-B8E1-64EA4E73A898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 rtl="0"/>
          <a:r>
            <a:rPr lang="cs-CZ" b="0" i="0" dirty="0" smtClean="0">
              <a:latin typeface="Calibri" panose="020F0502020204030204" pitchFamily="34" charset="0"/>
            </a:rPr>
            <a:t>Stupňování obtížnosti úloh (znalosti, dovednosti)</a:t>
          </a:r>
          <a:endParaRPr lang="cs-CZ" dirty="0">
            <a:latin typeface="Calibri" panose="020F0502020204030204" pitchFamily="34" charset="0"/>
          </a:endParaRPr>
        </a:p>
      </dgm:t>
    </dgm:pt>
    <dgm:pt modelId="{E64A6C2E-5A47-47C5-A945-8F497DD12DC7}" type="parTrans" cxnId="{489F0153-38F5-44FD-BDC8-A479ED8892A4}">
      <dgm:prSet/>
      <dgm:spPr/>
      <dgm:t>
        <a:bodyPr/>
        <a:lstStyle/>
        <a:p>
          <a:endParaRPr lang="cs-CZ"/>
        </a:p>
      </dgm:t>
    </dgm:pt>
    <dgm:pt modelId="{E8AFEADD-32ED-4568-A778-FA9C05D7FBE9}" type="sibTrans" cxnId="{489F0153-38F5-44FD-BDC8-A479ED8892A4}">
      <dgm:prSet/>
      <dgm:spPr/>
      <dgm:t>
        <a:bodyPr/>
        <a:lstStyle/>
        <a:p>
          <a:endParaRPr lang="cs-CZ"/>
        </a:p>
      </dgm:t>
    </dgm:pt>
    <dgm:pt modelId="{FB381EF0-19E8-4D7A-B542-5344777E2C6D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 rtl="0"/>
          <a:r>
            <a:rPr lang="cs-CZ" b="0" i="0" dirty="0" smtClean="0">
              <a:latin typeface="Calibri" panose="020F0502020204030204" pitchFamily="34" charset="0"/>
            </a:rPr>
            <a:t>Rozvíjení matematického a přírodovědného uvažování</a:t>
          </a:r>
          <a:endParaRPr lang="cs-CZ" dirty="0">
            <a:latin typeface="Calibri" panose="020F0502020204030204" pitchFamily="34" charset="0"/>
          </a:endParaRPr>
        </a:p>
      </dgm:t>
    </dgm:pt>
    <dgm:pt modelId="{4B94A44D-48A9-486D-9735-36DCD024AD3E}" type="parTrans" cxnId="{F2A86304-7F58-437C-9856-F4DB1A4736E9}">
      <dgm:prSet/>
      <dgm:spPr/>
      <dgm:t>
        <a:bodyPr/>
        <a:lstStyle/>
        <a:p>
          <a:endParaRPr lang="cs-CZ"/>
        </a:p>
      </dgm:t>
    </dgm:pt>
    <dgm:pt modelId="{1C48FC37-35E1-4F15-BB75-EBABEC7C99F4}" type="sibTrans" cxnId="{F2A86304-7F58-437C-9856-F4DB1A4736E9}">
      <dgm:prSet/>
      <dgm:spPr/>
      <dgm:t>
        <a:bodyPr/>
        <a:lstStyle/>
        <a:p>
          <a:endParaRPr lang="cs-CZ"/>
        </a:p>
      </dgm:t>
    </dgm:pt>
    <dgm:pt modelId="{9ADDB9D6-3CD2-41CD-98C2-59A8BE747438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 rtl="0"/>
          <a:r>
            <a:rPr lang="cs-CZ" b="0" i="0" dirty="0" smtClean="0">
              <a:latin typeface="Calibri" panose="020F0502020204030204" pitchFamily="34" charset="0"/>
            </a:rPr>
            <a:t>Rozvíjení čtenářských a komunikačních dovedností</a:t>
          </a:r>
          <a:endParaRPr lang="cs-CZ" dirty="0">
            <a:latin typeface="Calibri" panose="020F0502020204030204" pitchFamily="34" charset="0"/>
          </a:endParaRPr>
        </a:p>
      </dgm:t>
    </dgm:pt>
    <dgm:pt modelId="{CDCFA0CC-F178-4597-A634-245612A01CEA}" type="parTrans" cxnId="{51718C61-C4DE-421C-8B0C-42F616620B55}">
      <dgm:prSet/>
      <dgm:spPr/>
      <dgm:t>
        <a:bodyPr/>
        <a:lstStyle/>
        <a:p>
          <a:endParaRPr lang="cs-CZ"/>
        </a:p>
      </dgm:t>
    </dgm:pt>
    <dgm:pt modelId="{AC218526-A817-4C05-9EB4-078ABEBBE83F}" type="sibTrans" cxnId="{51718C61-C4DE-421C-8B0C-42F616620B55}">
      <dgm:prSet/>
      <dgm:spPr/>
      <dgm:t>
        <a:bodyPr/>
        <a:lstStyle/>
        <a:p>
          <a:endParaRPr lang="cs-CZ"/>
        </a:p>
      </dgm:t>
    </dgm:pt>
    <dgm:pt modelId="{C535C9CC-6F8F-4C2D-8C31-0BD422FAF545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 rtl="0"/>
          <a:r>
            <a:rPr lang="cs-CZ" b="0" i="0" dirty="0" smtClean="0">
              <a:latin typeface="Calibri" panose="020F0502020204030204" pitchFamily="34" charset="0"/>
            </a:rPr>
            <a:t>Užití pomůcek, modelů – názornost</a:t>
          </a:r>
          <a:endParaRPr lang="cs-CZ" dirty="0">
            <a:latin typeface="Calibri" panose="020F0502020204030204" pitchFamily="34" charset="0"/>
          </a:endParaRPr>
        </a:p>
      </dgm:t>
    </dgm:pt>
    <dgm:pt modelId="{EB031E55-904B-42CF-B0B7-7F415BC8E091}" type="parTrans" cxnId="{E9EBDFBF-1203-4671-AA00-1BCA70791902}">
      <dgm:prSet/>
      <dgm:spPr/>
      <dgm:t>
        <a:bodyPr/>
        <a:lstStyle/>
        <a:p>
          <a:endParaRPr lang="cs-CZ"/>
        </a:p>
      </dgm:t>
    </dgm:pt>
    <dgm:pt modelId="{EB568613-628A-4C2A-8DFB-030EF88BDB3C}" type="sibTrans" cxnId="{E9EBDFBF-1203-4671-AA00-1BCA70791902}">
      <dgm:prSet/>
      <dgm:spPr/>
      <dgm:t>
        <a:bodyPr/>
        <a:lstStyle/>
        <a:p>
          <a:endParaRPr lang="cs-CZ"/>
        </a:p>
      </dgm:t>
    </dgm:pt>
    <dgm:pt modelId="{F5643AD1-2973-4C36-8985-AFAD6BB1AA87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 rtl="0"/>
          <a:r>
            <a:rPr lang="cs-CZ" b="0" i="0" dirty="0" smtClean="0">
              <a:latin typeface="Calibri" panose="020F0502020204030204" pitchFamily="34" charset="0"/>
            </a:rPr>
            <a:t>Rozbor žákovských odpovědí (práce s chybou)</a:t>
          </a:r>
          <a:endParaRPr lang="cs-CZ" dirty="0">
            <a:latin typeface="Calibri" panose="020F0502020204030204" pitchFamily="34" charset="0"/>
          </a:endParaRPr>
        </a:p>
      </dgm:t>
    </dgm:pt>
    <dgm:pt modelId="{D37DF485-4455-40CB-A4A3-C764C106B263}" type="parTrans" cxnId="{D35EAA76-4699-4C0C-835C-BB796914DAF2}">
      <dgm:prSet/>
      <dgm:spPr/>
      <dgm:t>
        <a:bodyPr/>
        <a:lstStyle/>
        <a:p>
          <a:endParaRPr lang="cs-CZ"/>
        </a:p>
      </dgm:t>
    </dgm:pt>
    <dgm:pt modelId="{01F2FECB-FFEF-4B5E-8269-E29B444C1A7E}" type="sibTrans" cxnId="{D35EAA76-4699-4C0C-835C-BB796914DAF2}">
      <dgm:prSet/>
      <dgm:spPr/>
      <dgm:t>
        <a:bodyPr/>
        <a:lstStyle/>
        <a:p>
          <a:endParaRPr lang="cs-CZ"/>
        </a:p>
      </dgm:t>
    </dgm:pt>
    <dgm:pt modelId="{E638D22F-02F5-4DDB-8839-72FF68263532}" type="pres">
      <dgm:prSet presAssocID="{2F6B25CD-E036-4434-9CC2-7C60A1D147B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DD205A72-0D80-4FC9-AE99-722B5127E0F6}" type="pres">
      <dgm:prSet presAssocID="{46601A97-38E9-4F00-B8C1-B653508740E0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FDB443D-FF00-41D4-8770-1A57BF02835D}" type="pres">
      <dgm:prSet presAssocID="{FB485D65-2EEA-432D-B9B8-8C27560663EE}" presName="spacer" presStyleCnt="0"/>
      <dgm:spPr/>
    </dgm:pt>
    <dgm:pt modelId="{1709F885-0683-479E-97BD-9A96F68C0A9B}" type="pres">
      <dgm:prSet presAssocID="{FC1B2924-E8D7-47DB-B8E1-64EA4E73A898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5CB7EE6-BC5D-4EB5-B64F-2E4E2B022CA9}" type="pres">
      <dgm:prSet presAssocID="{E8AFEADD-32ED-4568-A778-FA9C05D7FBE9}" presName="spacer" presStyleCnt="0"/>
      <dgm:spPr/>
    </dgm:pt>
    <dgm:pt modelId="{D2E532B0-AD46-48B0-859D-D4052AEAA000}" type="pres">
      <dgm:prSet presAssocID="{FB381EF0-19E8-4D7A-B542-5344777E2C6D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48312C6-AD71-40A8-AB99-B75E8649F6B9}" type="pres">
      <dgm:prSet presAssocID="{1C48FC37-35E1-4F15-BB75-EBABEC7C99F4}" presName="spacer" presStyleCnt="0"/>
      <dgm:spPr/>
    </dgm:pt>
    <dgm:pt modelId="{A6FD7ADB-D8FC-4DC4-9271-AE53246F1E1F}" type="pres">
      <dgm:prSet presAssocID="{9ADDB9D6-3CD2-41CD-98C2-59A8BE747438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8F9D5C5-AECF-46E0-AFE5-5DB9B8A3DE9E}" type="pres">
      <dgm:prSet presAssocID="{AC218526-A817-4C05-9EB4-078ABEBBE83F}" presName="spacer" presStyleCnt="0"/>
      <dgm:spPr/>
    </dgm:pt>
    <dgm:pt modelId="{7A1A4DEA-5748-4625-9630-8A042C2A0331}" type="pres">
      <dgm:prSet presAssocID="{C535C9CC-6F8F-4C2D-8C31-0BD422FAF545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DFFEDDB-281A-48FD-9B39-DEA6DEA0A9F9}" type="pres">
      <dgm:prSet presAssocID="{EB568613-628A-4C2A-8DFB-030EF88BDB3C}" presName="spacer" presStyleCnt="0"/>
      <dgm:spPr/>
    </dgm:pt>
    <dgm:pt modelId="{DF86080E-A741-4FD5-B72A-8810C0AD413B}" type="pres">
      <dgm:prSet presAssocID="{F5643AD1-2973-4C36-8985-AFAD6BB1AA87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E9EBDFBF-1203-4671-AA00-1BCA70791902}" srcId="{2F6B25CD-E036-4434-9CC2-7C60A1D147BD}" destId="{C535C9CC-6F8F-4C2D-8C31-0BD422FAF545}" srcOrd="4" destOrd="0" parTransId="{EB031E55-904B-42CF-B0B7-7F415BC8E091}" sibTransId="{EB568613-628A-4C2A-8DFB-030EF88BDB3C}"/>
    <dgm:cxn modelId="{489F0153-38F5-44FD-BDC8-A479ED8892A4}" srcId="{2F6B25CD-E036-4434-9CC2-7C60A1D147BD}" destId="{FC1B2924-E8D7-47DB-B8E1-64EA4E73A898}" srcOrd="1" destOrd="0" parTransId="{E64A6C2E-5A47-47C5-A945-8F497DD12DC7}" sibTransId="{E8AFEADD-32ED-4568-A778-FA9C05D7FBE9}"/>
    <dgm:cxn modelId="{62198233-7E53-42DC-B724-0246984B1E9A}" type="presOf" srcId="{FC1B2924-E8D7-47DB-B8E1-64EA4E73A898}" destId="{1709F885-0683-479E-97BD-9A96F68C0A9B}" srcOrd="0" destOrd="0" presId="urn:microsoft.com/office/officeart/2005/8/layout/vList2"/>
    <dgm:cxn modelId="{6DD7C472-4366-4C57-AA3B-2C43BE8D58F6}" type="presOf" srcId="{2F6B25CD-E036-4434-9CC2-7C60A1D147BD}" destId="{E638D22F-02F5-4DDB-8839-72FF68263532}" srcOrd="0" destOrd="0" presId="urn:microsoft.com/office/officeart/2005/8/layout/vList2"/>
    <dgm:cxn modelId="{E732753C-6B1C-4664-9753-2B573853A75B}" type="presOf" srcId="{F5643AD1-2973-4C36-8985-AFAD6BB1AA87}" destId="{DF86080E-A741-4FD5-B72A-8810C0AD413B}" srcOrd="0" destOrd="0" presId="urn:microsoft.com/office/officeart/2005/8/layout/vList2"/>
    <dgm:cxn modelId="{F2A86304-7F58-437C-9856-F4DB1A4736E9}" srcId="{2F6B25CD-E036-4434-9CC2-7C60A1D147BD}" destId="{FB381EF0-19E8-4D7A-B542-5344777E2C6D}" srcOrd="2" destOrd="0" parTransId="{4B94A44D-48A9-486D-9735-36DCD024AD3E}" sibTransId="{1C48FC37-35E1-4F15-BB75-EBABEC7C99F4}"/>
    <dgm:cxn modelId="{C88500DB-5270-4002-8826-D8F72EDD4023}" srcId="{2F6B25CD-E036-4434-9CC2-7C60A1D147BD}" destId="{46601A97-38E9-4F00-B8C1-B653508740E0}" srcOrd="0" destOrd="0" parTransId="{CF52A266-BD93-40C2-959C-82DC9E368A9A}" sibTransId="{FB485D65-2EEA-432D-B9B8-8C27560663EE}"/>
    <dgm:cxn modelId="{52B82D2B-5A56-430C-9DF0-0DB0F071C13F}" type="presOf" srcId="{46601A97-38E9-4F00-B8C1-B653508740E0}" destId="{DD205A72-0D80-4FC9-AE99-722B5127E0F6}" srcOrd="0" destOrd="0" presId="urn:microsoft.com/office/officeart/2005/8/layout/vList2"/>
    <dgm:cxn modelId="{A3CF9194-CF53-486A-8F75-14D4BFEB5D8A}" type="presOf" srcId="{C535C9CC-6F8F-4C2D-8C31-0BD422FAF545}" destId="{7A1A4DEA-5748-4625-9630-8A042C2A0331}" srcOrd="0" destOrd="0" presId="urn:microsoft.com/office/officeart/2005/8/layout/vList2"/>
    <dgm:cxn modelId="{51718C61-C4DE-421C-8B0C-42F616620B55}" srcId="{2F6B25CD-E036-4434-9CC2-7C60A1D147BD}" destId="{9ADDB9D6-3CD2-41CD-98C2-59A8BE747438}" srcOrd="3" destOrd="0" parTransId="{CDCFA0CC-F178-4597-A634-245612A01CEA}" sibTransId="{AC218526-A817-4C05-9EB4-078ABEBBE83F}"/>
    <dgm:cxn modelId="{D15FFF1D-1D3C-48F9-8C1D-ECB8EB42ADFC}" type="presOf" srcId="{FB381EF0-19E8-4D7A-B542-5344777E2C6D}" destId="{D2E532B0-AD46-48B0-859D-D4052AEAA000}" srcOrd="0" destOrd="0" presId="urn:microsoft.com/office/officeart/2005/8/layout/vList2"/>
    <dgm:cxn modelId="{D35EAA76-4699-4C0C-835C-BB796914DAF2}" srcId="{2F6B25CD-E036-4434-9CC2-7C60A1D147BD}" destId="{F5643AD1-2973-4C36-8985-AFAD6BB1AA87}" srcOrd="5" destOrd="0" parTransId="{D37DF485-4455-40CB-A4A3-C764C106B263}" sibTransId="{01F2FECB-FFEF-4B5E-8269-E29B444C1A7E}"/>
    <dgm:cxn modelId="{14F98AC7-593C-42CE-8BAE-BDFD26E86283}" type="presOf" srcId="{9ADDB9D6-3CD2-41CD-98C2-59A8BE747438}" destId="{A6FD7ADB-D8FC-4DC4-9271-AE53246F1E1F}" srcOrd="0" destOrd="0" presId="urn:microsoft.com/office/officeart/2005/8/layout/vList2"/>
    <dgm:cxn modelId="{F5242CFE-A138-42FB-98D8-B6D53C7A14F6}" type="presParOf" srcId="{E638D22F-02F5-4DDB-8839-72FF68263532}" destId="{DD205A72-0D80-4FC9-AE99-722B5127E0F6}" srcOrd="0" destOrd="0" presId="urn:microsoft.com/office/officeart/2005/8/layout/vList2"/>
    <dgm:cxn modelId="{0F9B3955-2802-4DFD-8621-CA869C14AAAE}" type="presParOf" srcId="{E638D22F-02F5-4DDB-8839-72FF68263532}" destId="{0FDB443D-FF00-41D4-8770-1A57BF02835D}" srcOrd="1" destOrd="0" presId="urn:microsoft.com/office/officeart/2005/8/layout/vList2"/>
    <dgm:cxn modelId="{50534819-7D40-4417-80D4-53FE868A22D7}" type="presParOf" srcId="{E638D22F-02F5-4DDB-8839-72FF68263532}" destId="{1709F885-0683-479E-97BD-9A96F68C0A9B}" srcOrd="2" destOrd="0" presId="urn:microsoft.com/office/officeart/2005/8/layout/vList2"/>
    <dgm:cxn modelId="{EBECC93D-A99B-41F7-8BA9-025E34E9F965}" type="presParOf" srcId="{E638D22F-02F5-4DDB-8839-72FF68263532}" destId="{05CB7EE6-BC5D-4EB5-B64F-2E4E2B022CA9}" srcOrd="3" destOrd="0" presId="urn:microsoft.com/office/officeart/2005/8/layout/vList2"/>
    <dgm:cxn modelId="{4D2E74E4-BD13-4F2F-800C-6EEEECB4292B}" type="presParOf" srcId="{E638D22F-02F5-4DDB-8839-72FF68263532}" destId="{D2E532B0-AD46-48B0-859D-D4052AEAA000}" srcOrd="4" destOrd="0" presId="urn:microsoft.com/office/officeart/2005/8/layout/vList2"/>
    <dgm:cxn modelId="{391C17E6-E952-4231-84F8-AD4568841BBB}" type="presParOf" srcId="{E638D22F-02F5-4DDB-8839-72FF68263532}" destId="{448312C6-AD71-40A8-AB99-B75E8649F6B9}" srcOrd="5" destOrd="0" presId="urn:microsoft.com/office/officeart/2005/8/layout/vList2"/>
    <dgm:cxn modelId="{B6284A45-E294-4884-B5A9-604596E04755}" type="presParOf" srcId="{E638D22F-02F5-4DDB-8839-72FF68263532}" destId="{A6FD7ADB-D8FC-4DC4-9271-AE53246F1E1F}" srcOrd="6" destOrd="0" presId="urn:microsoft.com/office/officeart/2005/8/layout/vList2"/>
    <dgm:cxn modelId="{D00A6786-F477-4EBE-BC87-C9E3EE93036A}" type="presParOf" srcId="{E638D22F-02F5-4DDB-8839-72FF68263532}" destId="{F8F9D5C5-AECF-46E0-AFE5-5DB9B8A3DE9E}" srcOrd="7" destOrd="0" presId="urn:microsoft.com/office/officeart/2005/8/layout/vList2"/>
    <dgm:cxn modelId="{D212ABD1-20F1-43C6-BD12-CF58485F6CF1}" type="presParOf" srcId="{E638D22F-02F5-4DDB-8839-72FF68263532}" destId="{7A1A4DEA-5748-4625-9630-8A042C2A0331}" srcOrd="8" destOrd="0" presId="urn:microsoft.com/office/officeart/2005/8/layout/vList2"/>
    <dgm:cxn modelId="{D23EE514-DA4B-40D3-814F-9A10E116AE5F}" type="presParOf" srcId="{E638D22F-02F5-4DDB-8839-72FF68263532}" destId="{0DFFEDDB-281A-48FD-9B39-DEA6DEA0A9F9}" srcOrd="9" destOrd="0" presId="urn:microsoft.com/office/officeart/2005/8/layout/vList2"/>
    <dgm:cxn modelId="{4BF9075F-D113-49F7-BB40-EF9390941788}" type="presParOf" srcId="{E638D22F-02F5-4DDB-8839-72FF68263532}" destId="{DF86080E-A741-4FD5-B72A-8810C0AD413B}" srcOrd="10" destOrd="0" presId="urn:microsoft.com/office/officeart/2005/8/layout/vList2"/>
  </dgm:cxnLst>
  <dgm:bg>
    <a:solidFill>
      <a:schemeClr val="bg1">
        <a:lumMod val="95000"/>
      </a:scheme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07622C-263C-4857-8720-4E22631EC993}">
      <dsp:nvSpPr>
        <dsp:cNvPr id="0" name=""/>
        <dsp:cNvSpPr/>
      </dsp:nvSpPr>
      <dsp:spPr>
        <a:xfrm>
          <a:off x="0" y="3319863"/>
          <a:ext cx="8280919" cy="726305"/>
        </a:xfrm>
        <a:prstGeom prst="rect">
          <a:avLst/>
        </a:prstGeom>
        <a:solidFill>
          <a:srgbClr val="C60C3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0" i="0" kern="1200" dirty="0" smtClean="0">
              <a:latin typeface="Calibri" panose="020F0502020204030204" pitchFamily="34" charset="0"/>
            </a:rPr>
            <a:t>Mobilní vzdělávací centra – inspirace pro učitele</a:t>
          </a:r>
          <a:br>
            <a:rPr lang="cs-CZ" sz="2400" b="0" i="0" kern="1200" dirty="0" smtClean="0">
              <a:latin typeface="Calibri" panose="020F0502020204030204" pitchFamily="34" charset="0"/>
            </a:rPr>
          </a:br>
          <a:r>
            <a:rPr lang="cs-CZ" sz="2400" b="0" i="0" kern="1200" dirty="0" smtClean="0">
              <a:latin typeface="Calibri" panose="020F0502020204030204" pitchFamily="34" charset="0"/>
            </a:rPr>
            <a:t>ve využití didaktického potenciálu úloh</a:t>
          </a:r>
          <a:endParaRPr lang="cs-CZ" sz="2400" kern="1200" dirty="0">
            <a:latin typeface="Calibri" panose="020F0502020204030204" pitchFamily="34" charset="0"/>
          </a:endParaRPr>
        </a:p>
      </dsp:txBody>
      <dsp:txXfrm>
        <a:off x="0" y="3319863"/>
        <a:ext cx="8280919" cy="726305"/>
      </dsp:txXfrm>
    </dsp:sp>
    <dsp:sp modelId="{D115D4ED-CA02-487D-B61D-717B420C3C78}">
      <dsp:nvSpPr>
        <dsp:cNvPr id="0" name=""/>
        <dsp:cNvSpPr/>
      </dsp:nvSpPr>
      <dsp:spPr>
        <a:xfrm rot="10800000">
          <a:off x="0" y="2213701"/>
          <a:ext cx="8280919" cy="1117057"/>
        </a:xfrm>
        <a:prstGeom prst="upArrowCallout">
          <a:avLst/>
        </a:prstGeom>
        <a:solidFill>
          <a:schemeClr val="bg1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0" i="0" kern="1200" dirty="0" smtClean="0">
              <a:latin typeface="Calibri" panose="020F0502020204030204" pitchFamily="34" charset="0"/>
            </a:rPr>
            <a:t>Publikace s uvolněnými úlohami</a:t>
          </a:r>
          <a:endParaRPr lang="cs-CZ" sz="2400" kern="1200" dirty="0">
            <a:latin typeface="Calibri" panose="020F0502020204030204" pitchFamily="34" charset="0"/>
          </a:endParaRPr>
        </a:p>
      </dsp:txBody>
      <dsp:txXfrm rot="10800000">
        <a:off x="0" y="2213701"/>
        <a:ext cx="8280919" cy="725830"/>
      </dsp:txXfrm>
    </dsp:sp>
    <dsp:sp modelId="{BBC01301-AB35-4402-B5DB-EEA5C1C68647}">
      <dsp:nvSpPr>
        <dsp:cNvPr id="0" name=""/>
        <dsp:cNvSpPr/>
      </dsp:nvSpPr>
      <dsp:spPr>
        <a:xfrm rot="10800000">
          <a:off x="0" y="1107538"/>
          <a:ext cx="8280919" cy="1117057"/>
        </a:xfrm>
        <a:prstGeom prst="upArrowCallout">
          <a:avLst/>
        </a:prstGeom>
        <a:solidFill>
          <a:srgbClr val="0073C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0" i="0" kern="1200" dirty="0" smtClean="0">
              <a:latin typeface="Calibri" panose="020F0502020204030204" pitchFamily="34" charset="0"/>
            </a:rPr>
            <a:t>Data pro tvůrce vzdělávací politiky</a:t>
          </a:r>
          <a:endParaRPr lang="cs-CZ" sz="2400" kern="1200" dirty="0">
            <a:latin typeface="Calibri" panose="020F0502020204030204" pitchFamily="34" charset="0"/>
          </a:endParaRPr>
        </a:p>
      </dsp:txBody>
      <dsp:txXfrm rot="10800000">
        <a:off x="0" y="1107538"/>
        <a:ext cx="8280919" cy="725830"/>
      </dsp:txXfrm>
    </dsp:sp>
    <dsp:sp modelId="{84525DD1-606E-4F4F-9DCE-D167484C34F3}">
      <dsp:nvSpPr>
        <dsp:cNvPr id="0" name=""/>
        <dsp:cNvSpPr/>
      </dsp:nvSpPr>
      <dsp:spPr>
        <a:xfrm rot="10800000">
          <a:off x="0" y="1376"/>
          <a:ext cx="8280919" cy="1117057"/>
        </a:xfrm>
        <a:prstGeom prst="upArrowCallout">
          <a:avLst/>
        </a:prstGeom>
        <a:solidFill>
          <a:srgbClr val="00206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0" i="0" kern="1200" dirty="0" smtClean="0">
              <a:latin typeface="Calibri" panose="020F0502020204030204" pitchFamily="34" charset="0"/>
            </a:rPr>
            <a:t>Realizace mezinárodních šetření jako prostředku pro externí hodnocení vzdělávacího systému</a:t>
          </a:r>
          <a:endParaRPr lang="cs-CZ" sz="2400" kern="1200" dirty="0">
            <a:latin typeface="Calibri" panose="020F0502020204030204" pitchFamily="34" charset="0"/>
          </a:endParaRPr>
        </a:p>
      </dsp:txBody>
      <dsp:txXfrm rot="10800000">
        <a:off x="0" y="1376"/>
        <a:ext cx="8280919" cy="72583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93A0C9-C457-49DD-93A1-9230CCC34D62}">
      <dsp:nvSpPr>
        <dsp:cNvPr id="0" name=""/>
        <dsp:cNvSpPr/>
      </dsp:nvSpPr>
      <dsp:spPr>
        <a:xfrm>
          <a:off x="3071283" y="0"/>
          <a:ext cx="3097288" cy="5277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0" i="0" kern="1200" dirty="0" smtClean="0">
              <a:latin typeface="Calibri" panose="020F0502020204030204" pitchFamily="34" charset="0"/>
            </a:rPr>
            <a:t>Webové stránky ČŠI</a:t>
          </a:r>
          <a:endParaRPr lang="cs-CZ" sz="2400" kern="1200" dirty="0">
            <a:latin typeface="Calibri" panose="020F0502020204030204" pitchFamily="34" charset="0"/>
          </a:endParaRPr>
        </a:p>
      </dsp:txBody>
      <dsp:txXfrm>
        <a:off x="3071283" y="0"/>
        <a:ext cx="3097288" cy="52774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011FCB-F439-4776-8AB2-E63DA86D84FC}">
      <dsp:nvSpPr>
        <dsp:cNvPr id="0" name=""/>
        <dsp:cNvSpPr/>
      </dsp:nvSpPr>
      <dsp:spPr>
        <a:xfrm>
          <a:off x="3126131" y="197"/>
          <a:ext cx="4689196" cy="76985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E34D63-538D-4AB9-AB03-7C021C7AF147}">
      <dsp:nvSpPr>
        <dsp:cNvPr id="0" name=""/>
        <dsp:cNvSpPr/>
      </dsp:nvSpPr>
      <dsp:spPr>
        <a:xfrm>
          <a:off x="0" y="197"/>
          <a:ext cx="3126131" cy="769854"/>
        </a:xfrm>
        <a:prstGeom prst="roundRect">
          <a:avLst/>
        </a:prstGeom>
        <a:solidFill>
          <a:srgbClr val="0073C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0" i="0" kern="1200" smtClean="0"/>
            <a:t>InspIS SET</a:t>
          </a:r>
          <a:endParaRPr lang="cs-CZ" sz="2400" kern="1200"/>
        </a:p>
      </dsp:txBody>
      <dsp:txXfrm>
        <a:off x="37581" y="37778"/>
        <a:ext cx="3050969" cy="694692"/>
      </dsp:txXfrm>
    </dsp:sp>
    <dsp:sp modelId="{4FC1A8D2-4B1D-422E-9B0E-6508DA65C124}">
      <dsp:nvSpPr>
        <dsp:cNvPr id="0" name=""/>
        <dsp:cNvSpPr/>
      </dsp:nvSpPr>
      <dsp:spPr>
        <a:xfrm>
          <a:off x="3126131" y="847037"/>
          <a:ext cx="4689196" cy="76985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66762C-44EA-4A93-B20A-361BBE41CC14}">
      <dsp:nvSpPr>
        <dsp:cNvPr id="0" name=""/>
        <dsp:cNvSpPr/>
      </dsp:nvSpPr>
      <dsp:spPr>
        <a:xfrm>
          <a:off x="0" y="847037"/>
          <a:ext cx="3126131" cy="769854"/>
        </a:xfrm>
        <a:prstGeom prst="roundRect">
          <a:avLst/>
        </a:prstGeom>
        <a:solidFill>
          <a:srgbClr val="C60C3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0" i="0" kern="1200" dirty="0" smtClean="0"/>
            <a:t>Webové stránky ČŠI</a:t>
          </a:r>
          <a:endParaRPr lang="cs-CZ" sz="2400" kern="1200" dirty="0"/>
        </a:p>
      </dsp:txBody>
      <dsp:txXfrm>
        <a:off x="37581" y="884618"/>
        <a:ext cx="3050969" cy="6946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1E9D1F-19D6-42FC-8BE2-9A26241F9FD3}">
      <dsp:nvSpPr>
        <dsp:cNvPr id="0" name=""/>
        <dsp:cNvSpPr/>
      </dsp:nvSpPr>
      <dsp:spPr>
        <a:xfrm>
          <a:off x="978" y="0"/>
          <a:ext cx="1602498" cy="541858"/>
        </a:xfrm>
        <a:prstGeom prst="homePlate">
          <a:avLst/>
        </a:prstGeom>
        <a:solidFill>
          <a:srgbClr val="C60C3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64008" rIns="32004" bIns="64008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1" i="0" kern="1200" dirty="0" smtClean="0">
              <a:latin typeface="Calibri" panose="020F0502020204030204" pitchFamily="34" charset="0"/>
            </a:rPr>
            <a:t>1995 </a:t>
          </a:r>
          <a:endParaRPr lang="cs-CZ" sz="2400" b="1" kern="1200" dirty="0">
            <a:latin typeface="Calibri" panose="020F0502020204030204" pitchFamily="34" charset="0"/>
          </a:endParaRPr>
        </a:p>
      </dsp:txBody>
      <dsp:txXfrm>
        <a:off x="978" y="0"/>
        <a:ext cx="1467034" cy="541858"/>
      </dsp:txXfrm>
    </dsp:sp>
    <dsp:sp modelId="{6620C599-BAC0-415C-A8FD-337234FCBFCE}">
      <dsp:nvSpPr>
        <dsp:cNvPr id="0" name=""/>
        <dsp:cNvSpPr/>
      </dsp:nvSpPr>
      <dsp:spPr>
        <a:xfrm>
          <a:off x="1282976" y="0"/>
          <a:ext cx="1602498" cy="541858"/>
        </a:xfrm>
        <a:prstGeom prst="chevron">
          <a:avLst/>
        </a:prstGeom>
        <a:solidFill>
          <a:srgbClr val="0073C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6012" tIns="64008" rIns="32004" bIns="64008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1" i="0" kern="1200" dirty="0" smtClean="0">
              <a:latin typeface="Calibri" panose="020F0502020204030204" pitchFamily="34" charset="0"/>
            </a:rPr>
            <a:t>1999 </a:t>
          </a:r>
          <a:endParaRPr lang="cs-CZ" sz="2400" b="1" kern="1200" dirty="0">
            <a:latin typeface="Calibri" panose="020F0502020204030204" pitchFamily="34" charset="0"/>
          </a:endParaRPr>
        </a:p>
      </dsp:txBody>
      <dsp:txXfrm>
        <a:off x="1553905" y="0"/>
        <a:ext cx="1060640" cy="541858"/>
      </dsp:txXfrm>
    </dsp:sp>
    <dsp:sp modelId="{C9DACC99-2605-4335-B1EE-C6CCC04F0F63}">
      <dsp:nvSpPr>
        <dsp:cNvPr id="0" name=""/>
        <dsp:cNvSpPr/>
      </dsp:nvSpPr>
      <dsp:spPr>
        <a:xfrm>
          <a:off x="2564975" y="0"/>
          <a:ext cx="1602498" cy="541858"/>
        </a:xfrm>
        <a:prstGeom prst="chevron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6012" tIns="64008" rIns="32004" bIns="64008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1" i="0" kern="1200" dirty="0" smtClean="0">
              <a:latin typeface="Calibri" panose="020F0502020204030204" pitchFamily="34" charset="0"/>
            </a:rPr>
            <a:t>2003 </a:t>
          </a:r>
          <a:endParaRPr lang="cs-CZ" sz="2400" b="1" kern="1200" dirty="0">
            <a:latin typeface="Calibri" panose="020F0502020204030204" pitchFamily="34" charset="0"/>
          </a:endParaRPr>
        </a:p>
      </dsp:txBody>
      <dsp:txXfrm>
        <a:off x="2835904" y="0"/>
        <a:ext cx="1060640" cy="541858"/>
      </dsp:txXfrm>
    </dsp:sp>
    <dsp:sp modelId="{943C58E7-3791-4B9C-8359-E43DAC6F78CA}">
      <dsp:nvSpPr>
        <dsp:cNvPr id="0" name=""/>
        <dsp:cNvSpPr/>
      </dsp:nvSpPr>
      <dsp:spPr>
        <a:xfrm>
          <a:off x="3846973" y="0"/>
          <a:ext cx="1602498" cy="541858"/>
        </a:xfrm>
        <a:prstGeom prst="chevron">
          <a:avLst/>
        </a:prstGeom>
        <a:solidFill>
          <a:srgbClr val="0073C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6012" tIns="64008" rIns="32004" bIns="64008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1" i="0" kern="1200" dirty="0" smtClean="0">
              <a:latin typeface="Calibri" panose="020F0502020204030204" pitchFamily="34" charset="0"/>
            </a:rPr>
            <a:t>2007 </a:t>
          </a:r>
          <a:endParaRPr lang="cs-CZ" sz="2400" b="1" kern="1200" dirty="0">
            <a:latin typeface="Calibri" panose="020F0502020204030204" pitchFamily="34" charset="0"/>
          </a:endParaRPr>
        </a:p>
      </dsp:txBody>
      <dsp:txXfrm>
        <a:off x="4117902" y="0"/>
        <a:ext cx="1060640" cy="541858"/>
      </dsp:txXfrm>
    </dsp:sp>
    <dsp:sp modelId="{7A86C823-2336-40E6-A10B-A23DF997A74C}">
      <dsp:nvSpPr>
        <dsp:cNvPr id="0" name=""/>
        <dsp:cNvSpPr/>
      </dsp:nvSpPr>
      <dsp:spPr>
        <a:xfrm>
          <a:off x="5128972" y="0"/>
          <a:ext cx="1602498" cy="541858"/>
        </a:xfrm>
        <a:prstGeom prst="chevron">
          <a:avLst/>
        </a:prstGeom>
        <a:solidFill>
          <a:schemeClr val="bg1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6012" tIns="64008" rIns="32004" bIns="64008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1" i="0" kern="1200" dirty="0" smtClean="0">
              <a:latin typeface="Calibri" panose="020F0502020204030204" pitchFamily="34" charset="0"/>
            </a:rPr>
            <a:t>2011 </a:t>
          </a:r>
          <a:endParaRPr lang="cs-CZ" sz="2400" b="1" kern="1200" dirty="0">
            <a:latin typeface="Calibri" panose="020F0502020204030204" pitchFamily="34" charset="0"/>
          </a:endParaRPr>
        </a:p>
      </dsp:txBody>
      <dsp:txXfrm>
        <a:off x="5399901" y="0"/>
        <a:ext cx="1060640" cy="541858"/>
      </dsp:txXfrm>
    </dsp:sp>
    <dsp:sp modelId="{1AB6A53B-2AE3-47DF-A20F-24875A432575}">
      <dsp:nvSpPr>
        <dsp:cNvPr id="0" name=""/>
        <dsp:cNvSpPr/>
      </dsp:nvSpPr>
      <dsp:spPr>
        <a:xfrm>
          <a:off x="6410970" y="0"/>
          <a:ext cx="1602498" cy="541858"/>
        </a:xfrm>
        <a:prstGeom prst="chevron">
          <a:avLst/>
        </a:prstGeom>
        <a:solidFill>
          <a:srgbClr val="C60C3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6012" tIns="64008" rIns="32004" bIns="64008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1" i="0" kern="1200" dirty="0" smtClean="0">
              <a:latin typeface="Calibri" panose="020F0502020204030204" pitchFamily="34" charset="0"/>
            </a:rPr>
            <a:t>2015</a:t>
          </a:r>
          <a:endParaRPr lang="cs-CZ" sz="2400" b="1" kern="1200" dirty="0">
            <a:latin typeface="Calibri" panose="020F0502020204030204" pitchFamily="34" charset="0"/>
          </a:endParaRPr>
        </a:p>
      </dsp:txBody>
      <dsp:txXfrm>
        <a:off x="6681899" y="0"/>
        <a:ext cx="1060640" cy="5418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0AEE6F-39B4-4D3C-B54C-08943A8664FE}">
      <dsp:nvSpPr>
        <dsp:cNvPr id="0" name=""/>
        <dsp:cNvSpPr/>
      </dsp:nvSpPr>
      <dsp:spPr>
        <a:xfrm>
          <a:off x="0" y="48103"/>
          <a:ext cx="6918791" cy="608400"/>
        </a:xfrm>
        <a:prstGeom prst="roundRect">
          <a:avLst/>
        </a:prstGeom>
        <a:solidFill>
          <a:srgbClr val="0073CF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600" b="0" i="0" kern="1200" smtClean="0"/>
            <a:t>Žáci 4. ročníku ZŠ</a:t>
          </a:r>
          <a:endParaRPr lang="cs-CZ" sz="2600" kern="1200"/>
        </a:p>
      </dsp:txBody>
      <dsp:txXfrm>
        <a:off x="29700" y="77803"/>
        <a:ext cx="6859391" cy="549000"/>
      </dsp:txXfrm>
    </dsp:sp>
    <dsp:sp modelId="{09DD4389-2095-4CE5-ABF9-07BBBEE2187F}">
      <dsp:nvSpPr>
        <dsp:cNvPr id="0" name=""/>
        <dsp:cNvSpPr/>
      </dsp:nvSpPr>
      <dsp:spPr>
        <a:xfrm>
          <a:off x="0" y="731383"/>
          <a:ext cx="6918791" cy="608400"/>
        </a:xfrm>
        <a:prstGeom prst="roundRect">
          <a:avLst/>
        </a:prstGeom>
        <a:solidFill>
          <a:srgbClr val="0073CF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600" b="0" i="0" kern="1200" smtClean="0"/>
            <a:t>Matematika a přírodověda</a:t>
          </a:r>
          <a:endParaRPr lang="cs-CZ" sz="2600" kern="1200"/>
        </a:p>
      </dsp:txBody>
      <dsp:txXfrm>
        <a:off x="29700" y="761083"/>
        <a:ext cx="6859391" cy="549000"/>
      </dsp:txXfrm>
    </dsp:sp>
    <dsp:sp modelId="{4105782F-E665-4D24-BE27-0BC6B580B578}">
      <dsp:nvSpPr>
        <dsp:cNvPr id="0" name=""/>
        <dsp:cNvSpPr/>
      </dsp:nvSpPr>
      <dsp:spPr>
        <a:xfrm>
          <a:off x="0" y="1414663"/>
          <a:ext cx="6918791" cy="608400"/>
        </a:xfrm>
        <a:prstGeom prst="roundRect">
          <a:avLst/>
        </a:prstGeom>
        <a:solidFill>
          <a:srgbClr val="0073CF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600" b="0" i="0" kern="1200" dirty="0" smtClean="0"/>
            <a:t>159 ZŠ, přes 5000 žáků a rodičů, 350 učitelů </a:t>
          </a:r>
          <a:endParaRPr lang="cs-CZ" sz="2600" kern="1200" dirty="0"/>
        </a:p>
      </dsp:txBody>
      <dsp:txXfrm>
        <a:off x="29700" y="1444363"/>
        <a:ext cx="6859391" cy="549000"/>
      </dsp:txXfrm>
    </dsp:sp>
    <dsp:sp modelId="{DD6B4909-F898-430E-A73D-5AF768A2E5F1}">
      <dsp:nvSpPr>
        <dsp:cNvPr id="0" name=""/>
        <dsp:cNvSpPr/>
      </dsp:nvSpPr>
      <dsp:spPr>
        <a:xfrm>
          <a:off x="0" y="2097944"/>
          <a:ext cx="6918791" cy="608400"/>
        </a:xfrm>
        <a:prstGeom prst="roundRect">
          <a:avLst/>
        </a:prstGeom>
        <a:solidFill>
          <a:srgbClr val="0073CF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600" b="0" i="0" kern="1200" smtClean="0"/>
            <a:t>159 ředitelů</a:t>
          </a:r>
          <a:endParaRPr lang="cs-CZ" sz="2600" kern="1200"/>
        </a:p>
      </dsp:txBody>
      <dsp:txXfrm>
        <a:off x="29700" y="2127644"/>
        <a:ext cx="6859391" cy="549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2A2D35-E584-4B4D-9499-0FC9C8E9A97C}">
      <dsp:nvSpPr>
        <dsp:cNvPr id="0" name=""/>
        <dsp:cNvSpPr/>
      </dsp:nvSpPr>
      <dsp:spPr>
        <a:xfrm>
          <a:off x="652518" y="0"/>
          <a:ext cx="7395209" cy="4371262"/>
        </a:xfrm>
        <a:prstGeom prst="rightArrow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FCA2E66-AA0C-4D4D-970F-3377380B232C}">
      <dsp:nvSpPr>
        <dsp:cNvPr id="0" name=""/>
        <dsp:cNvSpPr/>
      </dsp:nvSpPr>
      <dsp:spPr>
        <a:xfrm>
          <a:off x="2548" y="1311378"/>
          <a:ext cx="1534438" cy="1748504"/>
        </a:xfrm>
        <a:prstGeom prst="roundRect">
          <a:avLst/>
        </a:prstGeom>
        <a:solidFill>
          <a:srgbClr val="0073C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0" i="0" kern="1200" baseline="0" dirty="0" smtClean="0">
              <a:latin typeface="Calibri" panose="020F0502020204030204" pitchFamily="34" charset="0"/>
            </a:rPr>
            <a:t>Školní</a:t>
          </a:r>
          <a:r>
            <a:rPr lang="cs-CZ" sz="2000" b="0" i="0" kern="1200" baseline="0" dirty="0" smtClean="0">
              <a:latin typeface="Calibri" panose="020F0502020204030204" pitchFamily="34" charset="0"/>
            </a:rPr>
            <a:t> </a:t>
          </a:r>
          <a:br>
            <a:rPr lang="cs-CZ" sz="2000" b="0" i="0" kern="1200" baseline="0" dirty="0" smtClean="0">
              <a:latin typeface="Calibri" panose="020F0502020204030204" pitchFamily="34" charset="0"/>
            </a:rPr>
          </a:br>
          <a:r>
            <a:rPr lang="cs-CZ" sz="1800" b="0" i="0" kern="1200" baseline="0" dirty="0" smtClean="0">
              <a:latin typeface="Calibri" panose="020F0502020204030204" pitchFamily="34" charset="0"/>
            </a:rPr>
            <a:t>klima</a:t>
          </a:r>
          <a:r>
            <a:rPr lang="cs-CZ" sz="2000" b="0" i="0" kern="1200" baseline="0" dirty="0" smtClean="0">
              <a:latin typeface="Calibri" panose="020F0502020204030204" pitchFamily="34" charset="0"/>
            </a:rPr>
            <a:t> </a:t>
          </a:r>
          <a:endParaRPr lang="cs-CZ" sz="2000" kern="1200" dirty="0">
            <a:latin typeface="Calibri" panose="020F0502020204030204" pitchFamily="34" charset="0"/>
          </a:endParaRPr>
        </a:p>
      </dsp:txBody>
      <dsp:txXfrm>
        <a:off x="77453" y="1386283"/>
        <a:ext cx="1384628" cy="1598694"/>
      </dsp:txXfrm>
    </dsp:sp>
    <dsp:sp modelId="{55299AD5-7A60-4948-A394-F2540E411535}">
      <dsp:nvSpPr>
        <dsp:cNvPr id="0" name=""/>
        <dsp:cNvSpPr/>
      </dsp:nvSpPr>
      <dsp:spPr>
        <a:xfrm>
          <a:off x="1792726" y="1311378"/>
          <a:ext cx="1534438" cy="1748504"/>
        </a:xfrm>
        <a:prstGeom prst="roundRect">
          <a:avLst/>
        </a:prstGeom>
        <a:solidFill>
          <a:srgbClr val="0073C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0" i="0" kern="1200" baseline="0" dirty="0" smtClean="0">
              <a:latin typeface="Calibri" panose="020F0502020204030204" pitchFamily="34" charset="0"/>
            </a:rPr>
            <a:t>Spokojenost s povoláním učitele</a:t>
          </a:r>
          <a:endParaRPr lang="cs-CZ" sz="1800" kern="1200" dirty="0">
            <a:latin typeface="Calibri" panose="020F0502020204030204" pitchFamily="34" charset="0"/>
          </a:endParaRPr>
        </a:p>
      </dsp:txBody>
      <dsp:txXfrm>
        <a:off x="1867631" y="1386283"/>
        <a:ext cx="1384628" cy="1598694"/>
      </dsp:txXfrm>
    </dsp:sp>
    <dsp:sp modelId="{0732486F-075A-4FA6-B0F5-C3B51D262187}">
      <dsp:nvSpPr>
        <dsp:cNvPr id="0" name=""/>
        <dsp:cNvSpPr/>
      </dsp:nvSpPr>
      <dsp:spPr>
        <a:xfrm>
          <a:off x="3582904" y="1311378"/>
          <a:ext cx="1534438" cy="1748504"/>
        </a:xfrm>
        <a:prstGeom prst="roundRect">
          <a:avLst/>
        </a:prstGeom>
        <a:solidFill>
          <a:srgbClr val="0073C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0" i="0" kern="1200" baseline="0" dirty="0" smtClean="0">
              <a:latin typeface="Calibri" panose="020F0502020204030204" pitchFamily="34" charset="0"/>
            </a:rPr>
            <a:t>Pedagogické vedení školy</a:t>
          </a:r>
          <a:endParaRPr lang="cs-CZ" sz="1800" kern="1200" dirty="0">
            <a:latin typeface="Calibri" panose="020F0502020204030204" pitchFamily="34" charset="0"/>
          </a:endParaRPr>
        </a:p>
      </dsp:txBody>
      <dsp:txXfrm>
        <a:off x="3657809" y="1386283"/>
        <a:ext cx="1384628" cy="1598694"/>
      </dsp:txXfrm>
    </dsp:sp>
    <dsp:sp modelId="{1BA977E5-FF35-4796-9520-D8371F6D2FBA}">
      <dsp:nvSpPr>
        <dsp:cNvPr id="0" name=""/>
        <dsp:cNvSpPr/>
      </dsp:nvSpPr>
      <dsp:spPr>
        <a:xfrm>
          <a:off x="5373082" y="1311378"/>
          <a:ext cx="1534438" cy="1748504"/>
        </a:xfrm>
        <a:prstGeom prst="roundRect">
          <a:avLst/>
        </a:prstGeom>
        <a:solidFill>
          <a:srgbClr val="0073C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900" b="0" i="0" kern="1200" baseline="0" dirty="0" smtClean="0">
              <a:latin typeface="Calibri" panose="020F0502020204030204" pitchFamily="34" charset="0"/>
            </a:rPr>
            <a:t>Profesní rozvoj učitelů</a:t>
          </a:r>
          <a:endParaRPr lang="cs-CZ" sz="1900" kern="1200" dirty="0">
            <a:latin typeface="Calibri" panose="020F0502020204030204" pitchFamily="34" charset="0"/>
          </a:endParaRPr>
        </a:p>
      </dsp:txBody>
      <dsp:txXfrm>
        <a:off x="5447987" y="1386283"/>
        <a:ext cx="1384628" cy="1598694"/>
      </dsp:txXfrm>
    </dsp:sp>
    <dsp:sp modelId="{26E92CB7-C9FD-4A9F-9798-3B8FA3634E10}">
      <dsp:nvSpPr>
        <dsp:cNvPr id="0" name=""/>
        <dsp:cNvSpPr/>
      </dsp:nvSpPr>
      <dsp:spPr>
        <a:xfrm>
          <a:off x="7163260" y="1311378"/>
          <a:ext cx="1534438" cy="1748504"/>
        </a:xfrm>
        <a:prstGeom prst="roundRect">
          <a:avLst/>
        </a:prstGeom>
        <a:solidFill>
          <a:srgbClr val="0073C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0" i="0" kern="1200" baseline="0" dirty="0" smtClean="0">
              <a:solidFill>
                <a:schemeClr val="bg1"/>
              </a:solidFill>
              <a:latin typeface="Calibri" panose="020F0502020204030204" pitchFamily="34" charset="0"/>
            </a:rPr>
            <a:t>Důraz na studijní úspěch </a:t>
          </a:r>
          <a:br>
            <a:rPr lang="cs-CZ" sz="1800" b="0" i="0" kern="1200" baseline="0" dirty="0" smtClean="0">
              <a:solidFill>
                <a:schemeClr val="bg1"/>
              </a:solidFill>
              <a:latin typeface="Calibri" panose="020F0502020204030204" pitchFamily="34" charset="0"/>
            </a:rPr>
          </a:br>
          <a:r>
            <a:rPr lang="cs-CZ" sz="1800" b="0" i="0" kern="1200" baseline="0" dirty="0" smtClean="0">
              <a:solidFill>
                <a:schemeClr val="bg1"/>
              </a:solidFill>
              <a:latin typeface="Calibri" panose="020F0502020204030204" pitchFamily="34" charset="0"/>
            </a:rPr>
            <a:t>a výsledky žáků</a:t>
          </a:r>
          <a:endParaRPr lang="cs-CZ" sz="1800" b="0" kern="1200" dirty="0">
            <a:solidFill>
              <a:schemeClr val="bg1"/>
            </a:solidFill>
            <a:latin typeface="Calibri" panose="020F0502020204030204" pitchFamily="34" charset="0"/>
          </a:endParaRPr>
        </a:p>
      </dsp:txBody>
      <dsp:txXfrm>
        <a:off x="7238165" y="1386283"/>
        <a:ext cx="1384628" cy="159869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E5486A-0791-4733-BDB3-F0011F84D8DB}">
      <dsp:nvSpPr>
        <dsp:cNvPr id="0" name=""/>
        <dsp:cNvSpPr/>
      </dsp:nvSpPr>
      <dsp:spPr>
        <a:xfrm>
          <a:off x="-2317269" y="-358233"/>
          <a:ext cx="2767825" cy="2767825"/>
        </a:xfrm>
        <a:prstGeom prst="blockArc">
          <a:avLst>
            <a:gd name="adj1" fmla="val 18900000"/>
            <a:gd name="adj2" fmla="val 2700000"/>
            <a:gd name="adj3" fmla="val 78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57DB61-BE82-4924-9C2F-83A0EE66E3E5}">
      <dsp:nvSpPr>
        <dsp:cNvPr id="0" name=""/>
        <dsp:cNvSpPr/>
      </dsp:nvSpPr>
      <dsp:spPr>
        <a:xfrm>
          <a:off x="289638" y="205135"/>
          <a:ext cx="7751858" cy="410271"/>
        </a:xfrm>
        <a:prstGeom prst="rect">
          <a:avLst/>
        </a:prstGeom>
        <a:solidFill>
          <a:srgbClr val="0073C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25653" tIns="40640" rIns="40640" bIns="4064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Zájem o další  metodické nástroje pro podporu výuky matematiky a přírodovědy? </a:t>
          </a:r>
          <a:endParaRPr lang="cs-CZ" sz="1600" kern="1200" dirty="0"/>
        </a:p>
      </dsp:txBody>
      <dsp:txXfrm>
        <a:off x="289638" y="205135"/>
        <a:ext cx="7751858" cy="410271"/>
      </dsp:txXfrm>
    </dsp:sp>
    <dsp:sp modelId="{49DBD7E1-E18D-451A-ACB7-6DD40130ED7D}">
      <dsp:nvSpPr>
        <dsp:cNvPr id="0" name=""/>
        <dsp:cNvSpPr/>
      </dsp:nvSpPr>
      <dsp:spPr>
        <a:xfrm>
          <a:off x="33218" y="153851"/>
          <a:ext cx="512839" cy="51283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2CF3CF6-9DBD-472B-B436-31B0B96C4BDB}">
      <dsp:nvSpPr>
        <dsp:cNvPr id="0" name=""/>
        <dsp:cNvSpPr/>
      </dsp:nvSpPr>
      <dsp:spPr>
        <a:xfrm>
          <a:off x="462170" y="811488"/>
          <a:ext cx="7602725" cy="410271"/>
        </a:xfrm>
        <a:prstGeom prst="rect">
          <a:avLst/>
        </a:prstGeom>
        <a:solidFill>
          <a:srgbClr val="0073C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25653" tIns="40640" rIns="40640" bIns="4064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Metodická podpora na stránkách ČŠI</a:t>
          </a:r>
          <a:endParaRPr lang="cs-CZ" sz="1600" kern="1200" dirty="0"/>
        </a:p>
      </dsp:txBody>
      <dsp:txXfrm>
        <a:off x="462170" y="811488"/>
        <a:ext cx="7602725" cy="410271"/>
      </dsp:txXfrm>
    </dsp:sp>
    <dsp:sp modelId="{EA17ACF8-731B-46AE-B95C-3137DB187B3C}">
      <dsp:nvSpPr>
        <dsp:cNvPr id="0" name=""/>
        <dsp:cNvSpPr/>
      </dsp:nvSpPr>
      <dsp:spPr>
        <a:xfrm>
          <a:off x="182352" y="769259"/>
          <a:ext cx="512839" cy="51283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5D4356A-72EE-4074-968A-5B1F207EB82C}">
      <dsp:nvSpPr>
        <dsp:cNvPr id="0" name=""/>
        <dsp:cNvSpPr/>
      </dsp:nvSpPr>
      <dsp:spPr>
        <a:xfrm>
          <a:off x="289638" y="1435950"/>
          <a:ext cx="7751858" cy="410271"/>
        </a:xfrm>
        <a:prstGeom prst="rect">
          <a:avLst/>
        </a:prstGeom>
        <a:solidFill>
          <a:srgbClr val="0073C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25653" tIns="40640" rIns="40640" bIns="4064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Mobilní centra</a:t>
          </a:r>
          <a:endParaRPr lang="cs-CZ" sz="1600" kern="1200" dirty="0"/>
        </a:p>
      </dsp:txBody>
      <dsp:txXfrm>
        <a:off x="289638" y="1435950"/>
        <a:ext cx="7751858" cy="410271"/>
      </dsp:txXfrm>
    </dsp:sp>
    <dsp:sp modelId="{4B949A2F-08FC-4D4A-938B-8E63F9801B75}">
      <dsp:nvSpPr>
        <dsp:cNvPr id="0" name=""/>
        <dsp:cNvSpPr/>
      </dsp:nvSpPr>
      <dsp:spPr>
        <a:xfrm>
          <a:off x="33218" y="1384666"/>
          <a:ext cx="512839" cy="51283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1394E5-7128-4E9F-94BC-B9F055468F05}">
      <dsp:nvSpPr>
        <dsp:cNvPr id="0" name=""/>
        <dsp:cNvSpPr/>
      </dsp:nvSpPr>
      <dsp:spPr>
        <a:xfrm>
          <a:off x="2928" y="567"/>
          <a:ext cx="8143059" cy="731883"/>
        </a:xfrm>
        <a:prstGeom prst="roundRect">
          <a:avLst>
            <a:gd name="adj" fmla="val 10000"/>
          </a:avLst>
        </a:prstGeom>
        <a:solidFill>
          <a:srgbClr val="0073CF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100" b="1" i="0" kern="1200" dirty="0" smtClean="0">
              <a:latin typeface="Calibri" panose="020F0502020204030204" pitchFamily="34" charset="0"/>
            </a:rPr>
            <a:t>Role testování v národní vzdělávací politice</a:t>
          </a:r>
          <a:endParaRPr lang="cs-CZ" sz="3100" b="1" kern="1200" dirty="0">
            <a:latin typeface="Calibri" panose="020F0502020204030204" pitchFamily="34" charset="0"/>
          </a:endParaRPr>
        </a:p>
      </dsp:txBody>
      <dsp:txXfrm>
        <a:off x="24364" y="22003"/>
        <a:ext cx="8100187" cy="689011"/>
      </dsp:txXfrm>
    </dsp:sp>
    <dsp:sp modelId="{77E63A69-0D67-4574-82D1-7FBD98ACDEC1}">
      <dsp:nvSpPr>
        <dsp:cNvPr id="0" name=""/>
        <dsp:cNvSpPr/>
      </dsp:nvSpPr>
      <dsp:spPr>
        <a:xfrm>
          <a:off x="2928" y="932990"/>
          <a:ext cx="2570410" cy="731883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200" b="0" i="0" kern="1200" dirty="0" smtClean="0">
              <a:latin typeface="Calibri" panose="020F0502020204030204" pitchFamily="34" charset="0"/>
            </a:rPr>
            <a:t>Mezinárodní šetření</a:t>
          </a:r>
          <a:endParaRPr lang="cs-CZ" sz="2200" kern="1200" dirty="0">
            <a:latin typeface="Calibri" panose="020F0502020204030204" pitchFamily="34" charset="0"/>
          </a:endParaRPr>
        </a:p>
      </dsp:txBody>
      <dsp:txXfrm>
        <a:off x="24364" y="954426"/>
        <a:ext cx="2527538" cy="689011"/>
      </dsp:txXfrm>
    </dsp:sp>
    <dsp:sp modelId="{10992B0E-B467-4BE8-8432-7F8951E4D135}">
      <dsp:nvSpPr>
        <dsp:cNvPr id="0" name=""/>
        <dsp:cNvSpPr/>
      </dsp:nvSpPr>
      <dsp:spPr>
        <a:xfrm>
          <a:off x="2789253" y="932990"/>
          <a:ext cx="2570410" cy="731883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200" b="0" i="0" kern="1200" dirty="0" smtClean="0">
              <a:latin typeface="Calibri" panose="020F0502020204030204" pitchFamily="34" charset="0"/>
            </a:rPr>
            <a:t>Národní šetření</a:t>
          </a:r>
          <a:endParaRPr lang="cs-CZ" sz="2200" kern="1200" dirty="0">
            <a:latin typeface="Calibri" panose="020F0502020204030204" pitchFamily="34" charset="0"/>
          </a:endParaRPr>
        </a:p>
      </dsp:txBody>
      <dsp:txXfrm>
        <a:off x="2810689" y="954426"/>
        <a:ext cx="2527538" cy="689011"/>
      </dsp:txXfrm>
    </dsp:sp>
    <dsp:sp modelId="{E997256D-0837-4D5B-8E4A-DF618301EFB4}">
      <dsp:nvSpPr>
        <dsp:cNvPr id="0" name=""/>
        <dsp:cNvSpPr/>
      </dsp:nvSpPr>
      <dsp:spPr>
        <a:xfrm>
          <a:off x="5575578" y="932990"/>
          <a:ext cx="2570410" cy="731883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200" b="0" i="0" kern="1200" dirty="0" smtClean="0">
              <a:latin typeface="Calibri" panose="020F0502020204030204" pitchFamily="34" charset="0"/>
            </a:rPr>
            <a:t>Místní šetření</a:t>
          </a:r>
          <a:endParaRPr lang="cs-CZ" sz="2200" kern="1200" dirty="0">
            <a:latin typeface="Calibri" panose="020F0502020204030204" pitchFamily="34" charset="0"/>
          </a:endParaRPr>
        </a:p>
      </dsp:txBody>
      <dsp:txXfrm>
        <a:off x="5597014" y="954426"/>
        <a:ext cx="2527538" cy="68901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D15E5F-DACC-4798-BC56-D80911AB118C}">
      <dsp:nvSpPr>
        <dsp:cNvPr id="0" name=""/>
        <dsp:cNvSpPr/>
      </dsp:nvSpPr>
      <dsp:spPr>
        <a:xfrm>
          <a:off x="0" y="0"/>
          <a:ext cx="8142900" cy="756799"/>
        </a:xfrm>
        <a:prstGeom prst="roundRect">
          <a:avLst>
            <a:gd name="adj" fmla="val 10000"/>
          </a:avLst>
        </a:prstGeom>
        <a:solidFill>
          <a:srgbClr val="0073CF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300" b="1" i="0" kern="1200" dirty="0" smtClean="0">
              <a:latin typeface="Calibri" panose="020F0502020204030204" pitchFamily="34" charset="0"/>
            </a:rPr>
            <a:t>Principy testování</a:t>
          </a:r>
          <a:endParaRPr lang="cs-CZ" sz="3300" b="1" kern="1200" dirty="0">
            <a:latin typeface="Calibri" panose="020F0502020204030204" pitchFamily="34" charset="0"/>
          </a:endParaRPr>
        </a:p>
      </dsp:txBody>
      <dsp:txXfrm>
        <a:off x="22166" y="22166"/>
        <a:ext cx="8098568" cy="712467"/>
      </dsp:txXfrm>
    </dsp:sp>
    <dsp:sp modelId="{1257E225-C567-4D2D-A1AA-B32786B78756}">
      <dsp:nvSpPr>
        <dsp:cNvPr id="0" name=""/>
        <dsp:cNvSpPr/>
      </dsp:nvSpPr>
      <dsp:spPr>
        <a:xfrm>
          <a:off x="0" y="958812"/>
          <a:ext cx="3907342" cy="756799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0" i="0" kern="1200" dirty="0" smtClean="0">
              <a:latin typeface="Calibri" panose="020F0502020204030204" pitchFamily="34" charset="0"/>
            </a:rPr>
            <a:t>Tvorba úloh</a:t>
          </a:r>
          <a:endParaRPr lang="cs-CZ" sz="2000" kern="1200" dirty="0">
            <a:latin typeface="Calibri" panose="020F0502020204030204" pitchFamily="34" charset="0"/>
          </a:endParaRPr>
        </a:p>
      </dsp:txBody>
      <dsp:txXfrm>
        <a:off x="22166" y="980978"/>
        <a:ext cx="3863010" cy="712467"/>
      </dsp:txXfrm>
    </dsp:sp>
    <dsp:sp modelId="{CCEF2A4E-7262-49F1-A82B-9B270E78F43A}">
      <dsp:nvSpPr>
        <dsp:cNvPr id="0" name=""/>
        <dsp:cNvSpPr/>
      </dsp:nvSpPr>
      <dsp:spPr>
        <a:xfrm>
          <a:off x="4238566" y="958812"/>
          <a:ext cx="3907342" cy="756799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0" i="0" kern="1200" dirty="0" smtClean="0">
              <a:latin typeface="Calibri" panose="020F0502020204030204" pitchFamily="34" charset="0"/>
            </a:rPr>
            <a:t>Zpracování a interpretace dat</a:t>
          </a:r>
          <a:endParaRPr lang="cs-CZ" sz="2000" kern="1200" dirty="0">
            <a:latin typeface="Calibri" panose="020F0502020204030204" pitchFamily="34" charset="0"/>
          </a:endParaRPr>
        </a:p>
      </dsp:txBody>
      <dsp:txXfrm>
        <a:off x="4260732" y="980978"/>
        <a:ext cx="3863010" cy="71246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6AEC8B-84E6-4F6F-BEE4-74A95CB30E5F}">
      <dsp:nvSpPr>
        <dsp:cNvPr id="0" name=""/>
        <dsp:cNvSpPr/>
      </dsp:nvSpPr>
      <dsp:spPr>
        <a:xfrm>
          <a:off x="1322" y="25"/>
          <a:ext cx="4863769" cy="1021806"/>
        </a:xfrm>
        <a:prstGeom prst="roundRect">
          <a:avLst/>
        </a:prstGeom>
        <a:solidFill>
          <a:srgbClr val="0073C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600" b="0" i="0" kern="1200" dirty="0" smtClean="0">
              <a:latin typeface="Calibri" panose="020F0502020204030204" pitchFamily="34" charset="0"/>
            </a:rPr>
            <a:t>Podílí se zástupci </a:t>
          </a:r>
          <a:br>
            <a:rPr lang="cs-CZ" sz="2600" b="0" i="0" kern="1200" dirty="0" smtClean="0">
              <a:latin typeface="Calibri" panose="020F0502020204030204" pitchFamily="34" charset="0"/>
            </a:rPr>
          </a:br>
          <a:r>
            <a:rPr lang="cs-CZ" sz="2600" b="0" i="0" kern="1200" dirty="0" smtClean="0">
              <a:latin typeface="Calibri" panose="020F0502020204030204" pitchFamily="34" charset="0"/>
            </a:rPr>
            <a:t>všech zapojených zemí</a:t>
          </a:r>
          <a:endParaRPr lang="cs-CZ" sz="2600" kern="1200" dirty="0">
            <a:latin typeface="Calibri" panose="020F0502020204030204" pitchFamily="34" charset="0"/>
          </a:endParaRPr>
        </a:p>
      </dsp:txBody>
      <dsp:txXfrm>
        <a:off x="51202" y="49905"/>
        <a:ext cx="4764009" cy="922046"/>
      </dsp:txXfrm>
    </dsp:sp>
    <dsp:sp modelId="{1CFB8300-92A4-4D37-9035-4C4A551FEE36}">
      <dsp:nvSpPr>
        <dsp:cNvPr id="0" name=""/>
        <dsp:cNvSpPr/>
      </dsp:nvSpPr>
      <dsp:spPr>
        <a:xfrm rot="5400000">
          <a:off x="5892415" y="151121"/>
          <a:ext cx="817445" cy="2865406"/>
        </a:xfrm>
        <a:prstGeom prst="round2SameRect">
          <a:avLst/>
        </a:prstGeom>
        <a:gradFill flip="none"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b="100000"/>
          </a:path>
          <a:tileRect t="-100000" r="-100000"/>
        </a:gra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800" b="1" i="0" kern="1200" smtClean="0">
              <a:latin typeface="Calibri" panose="020F0502020204030204" pitchFamily="34" charset="0"/>
            </a:rPr>
            <a:t>Obsah</a:t>
          </a:r>
          <a:endParaRPr lang="cs-CZ" sz="1800" kern="1200">
            <a:latin typeface="Calibri" panose="020F0502020204030204" pitchFamily="34" charset="0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800" b="1" i="0" kern="1200" dirty="0" smtClean="0">
              <a:latin typeface="Calibri" panose="020F0502020204030204" pitchFamily="34" charset="0"/>
            </a:rPr>
            <a:t>Typ úlohy </a:t>
          </a:r>
          <a:r>
            <a:rPr lang="cs-CZ" sz="1800" b="0" i="0" kern="1200" dirty="0" smtClean="0">
              <a:latin typeface="Calibri" panose="020F0502020204030204" pitchFamily="34" charset="0"/>
            </a:rPr>
            <a:t>+ d</a:t>
          </a:r>
          <a:r>
            <a:rPr lang="cs-CZ" sz="1800" b="0" i="1" kern="1200" dirty="0" smtClean="0">
              <a:latin typeface="Calibri" panose="020F0502020204030204" pitchFamily="34" charset="0"/>
            </a:rPr>
            <a:t>ovednost</a:t>
          </a:r>
          <a:endParaRPr lang="cs-CZ" sz="1800" kern="1200" dirty="0">
            <a:latin typeface="Calibri" panose="020F0502020204030204" pitchFamily="34" charset="0"/>
          </a:endParaRPr>
        </a:p>
      </dsp:txBody>
      <dsp:txXfrm rot="-5400000">
        <a:off x="4868435" y="1215005"/>
        <a:ext cx="2825502" cy="737637"/>
      </dsp:txXfrm>
    </dsp:sp>
    <dsp:sp modelId="{2D52FD5E-BE3D-4586-93F6-D15833D00FD4}">
      <dsp:nvSpPr>
        <dsp:cNvPr id="0" name=""/>
        <dsp:cNvSpPr/>
      </dsp:nvSpPr>
      <dsp:spPr>
        <a:xfrm>
          <a:off x="1322" y="1072922"/>
          <a:ext cx="4867111" cy="1021806"/>
        </a:xfrm>
        <a:prstGeom prst="roundRect">
          <a:avLst/>
        </a:prstGeom>
        <a:solidFill>
          <a:srgbClr val="C60C3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600" b="0" i="0" kern="1200" dirty="0" smtClean="0">
              <a:latin typeface="Calibri" panose="020F0502020204030204" pitchFamily="34" charset="0"/>
            </a:rPr>
            <a:t>Základem je </a:t>
          </a:r>
          <a:br>
            <a:rPr lang="cs-CZ" sz="2600" b="0" i="0" kern="1200" dirty="0" smtClean="0">
              <a:latin typeface="Calibri" panose="020F0502020204030204" pitchFamily="34" charset="0"/>
            </a:rPr>
          </a:br>
          <a:r>
            <a:rPr lang="cs-CZ" sz="26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rPr>
            <a:t>Koncepční rámec šetření</a:t>
          </a:r>
          <a:endParaRPr lang="cs-CZ" sz="2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anose="020F0502020204030204" pitchFamily="34" charset="0"/>
          </a:endParaRPr>
        </a:p>
      </dsp:txBody>
      <dsp:txXfrm>
        <a:off x="51202" y="1122802"/>
        <a:ext cx="4767351" cy="92204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205A72-0D80-4FC9-AE99-722B5127E0F6}">
      <dsp:nvSpPr>
        <dsp:cNvPr id="0" name=""/>
        <dsp:cNvSpPr/>
      </dsp:nvSpPr>
      <dsp:spPr>
        <a:xfrm>
          <a:off x="0" y="2251"/>
          <a:ext cx="8098232" cy="671580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800" b="0" i="0" kern="1200" smtClean="0">
              <a:latin typeface="Calibri" panose="020F0502020204030204" pitchFamily="34" charset="0"/>
            </a:rPr>
            <a:t>Diagnostika žáka (znalosti, dovednosti)</a:t>
          </a:r>
          <a:endParaRPr lang="cs-CZ" sz="2800" kern="1200">
            <a:latin typeface="Calibri" panose="020F0502020204030204" pitchFamily="34" charset="0"/>
          </a:endParaRPr>
        </a:p>
      </dsp:txBody>
      <dsp:txXfrm>
        <a:off x="32784" y="35035"/>
        <a:ext cx="8032664" cy="606012"/>
      </dsp:txXfrm>
    </dsp:sp>
    <dsp:sp modelId="{1709F885-0683-479E-97BD-9A96F68C0A9B}">
      <dsp:nvSpPr>
        <dsp:cNvPr id="0" name=""/>
        <dsp:cNvSpPr/>
      </dsp:nvSpPr>
      <dsp:spPr>
        <a:xfrm>
          <a:off x="0" y="754471"/>
          <a:ext cx="8098232" cy="671580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800" b="0" i="0" kern="1200" dirty="0" smtClean="0">
              <a:latin typeface="Calibri" panose="020F0502020204030204" pitchFamily="34" charset="0"/>
            </a:rPr>
            <a:t>Stupňování obtížnosti úloh (znalosti, dovednosti)</a:t>
          </a:r>
          <a:endParaRPr lang="cs-CZ" sz="2800" kern="1200" dirty="0">
            <a:latin typeface="Calibri" panose="020F0502020204030204" pitchFamily="34" charset="0"/>
          </a:endParaRPr>
        </a:p>
      </dsp:txBody>
      <dsp:txXfrm>
        <a:off x="32784" y="787255"/>
        <a:ext cx="8032664" cy="606012"/>
      </dsp:txXfrm>
    </dsp:sp>
    <dsp:sp modelId="{D2E532B0-AD46-48B0-859D-D4052AEAA000}">
      <dsp:nvSpPr>
        <dsp:cNvPr id="0" name=""/>
        <dsp:cNvSpPr/>
      </dsp:nvSpPr>
      <dsp:spPr>
        <a:xfrm>
          <a:off x="0" y="1506691"/>
          <a:ext cx="8098232" cy="671580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800" b="0" i="0" kern="1200" dirty="0" smtClean="0">
              <a:latin typeface="Calibri" panose="020F0502020204030204" pitchFamily="34" charset="0"/>
            </a:rPr>
            <a:t>Rozvíjení matematického a přírodovědného uvažování</a:t>
          </a:r>
          <a:endParaRPr lang="cs-CZ" sz="2800" kern="1200" dirty="0">
            <a:latin typeface="Calibri" panose="020F0502020204030204" pitchFamily="34" charset="0"/>
          </a:endParaRPr>
        </a:p>
      </dsp:txBody>
      <dsp:txXfrm>
        <a:off x="32784" y="1539475"/>
        <a:ext cx="8032664" cy="606012"/>
      </dsp:txXfrm>
    </dsp:sp>
    <dsp:sp modelId="{A6FD7ADB-D8FC-4DC4-9271-AE53246F1E1F}">
      <dsp:nvSpPr>
        <dsp:cNvPr id="0" name=""/>
        <dsp:cNvSpPr/>
      </dsp:nvSpPr>
      <dsp:spPr>
        <a:xfrm>
          <a:off x="0" y="2258911"/>
          <a:ext cx="8098232" cy="671580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800" b="0" i="0" kern="1200" dirty="0" smtClean="0">
              <a:latin typeface="Calibri" panose="020F0502020204030204" pitchFamily="34" charset="0"/>
            </a:rPr>
            <a:t>Rozvíjení čtenářských a komunikačních dovedností</a:t>
          </a:r>
          <a:endParaRPr lang="cs-CZ" sz="2800" kern="1200" dirty="0">
            <a:latin typeface="Calibri" panose="020F0502020204030204" pitchFamily="34" charset="0"/>
          </a:endParaRPr>
        </a:p>
      </dsp:txBody>
      <dsp:txXfrm>
        <a:off x="32784" y="2291695"/>
        <a:ext cx="8032664" cy="606012"/>
      </dsp:txXfrm>
    </dsp:sp>
    <dsp:sp modelId="{7A1A4DEA-5748-4625-9630-8A042C2A0331}">
      <dsp:nvSpPr>
        <dsp:cNvPr id="0" name=""/>
        <dsp:cNvSpPr/>
      </dsp:nvSpPr>
      <dsp:spPr>
        <a:xfrm>
          <a:off x="0" y="3011131"/>
          <a:ext cx="8098232" cy="671580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800" b="0" i="0" kern="1200" dirty="0" smtClean="0">
              <a:latin typeface="Calibri" panose="020F0502020204030204" pitchFamily="34" charset="0"/>
            </a:rPr>
            <a:t>Užití pomůcek, modelů – názornost</a:t>
          </a:r>
          <a:endParaRPr lang="cs-CZ" sz="2800" kern="1200" dirty="0">
            <a:latin typeface="Calibri" panose="020F0502020204030204" pitchFamily="34" charset="0"/>
          </a:endParaRPr>
        </a:p>
      </dsp:txBody>
      <dsp:txXfrm>
        <a:off x="32784" y="3043915"/>
        <a:ext cx="8032664" cy="606012"/>
      </dsp:txXfrm>
    </dsp:sp>
    <dsp:sp modelId="{DF86080E-A741-4FD5-B72A-8810C0AD413B}">
      <dsp:nvSpPr>
        <dsp:cNvPr id="0" name=""/>
        <dsp:cNvSpPr/>
      </dsp:nvSpPr>
      <dsp:spPr>
        <a:xfrm>
          <a:off x="0" y="3763351"/>
          <a:ext cx="8098232" cy="671580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800" b="0" i="0" kern="1200" dirty="0" smtClean="0">
              <a:latin typeface="Calibri" panose="020F0502020204030204" pitchFamily="34" charset="0"/>
            </a:rPr>
            <a:t>Rozbor žákovských odpovědí (práce s chybou)</a:t>
          </a:r>
          <a:endParaRPr lang="cs-CZ" sz="2800" kern="1200" dirty="0">
            <a:latin typeface="Calibri" panose="020F0502020204030204" pitchFamily="34" charset="0"/>
          </a:endParaRPr>
        </a:p>
      </dsp:txBody>
      <dsp:txXfrm>
        <a:off x="32784" y="3796135"/>
        <a:ext cx="8032664" cy="6060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9B7C19-B7BE-4F01-B788-114A3697F0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3526391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1" y="0"/>
            <a:ext cx="2945658" cy="49805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50442" y="0"/>
            <a:ext cx="2945658" cy="49805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66813" y="1241425"/>
            <a:ext cx="4464050" cy="33496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39" cy="390861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Char char="○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Char char="■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Char char="○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Char char="■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Char char="○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Char char="■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1" y="9428583"/>
            <a:ext cx="2945658" cy="4980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50442" y="9428583"/>
            <a:ext cx="2945658" cy="49805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cs-CZ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15611131"/>
      </p:ext>
    </p:extLst>
  </p:cSld>
  <p:clrMap bg1="lt1" tx1="dk1" bg2="dk2" tx2="lt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39" cy="390861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" name="Shape 49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269361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hape 302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39" cy="390861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3" name="Shape 30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Zástupný symbol pro datum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99939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39" cy="390861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7" name="Shape 357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Zástupný symbol pro datum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75200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39" cy="390861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5" name="Shape 185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Zástupný symbol pro datum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85214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39" cy="390861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5" name="Shape 185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Zástupný symbol pro datum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48830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39" cy="390861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5" name="Shape 185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Zástupný symbol pro datum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63174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Shape 361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39" cy="390861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2" name="Shape 362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Zástupný symbol pro datum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48313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Shape 370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Shape 371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77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2" name="Shape 372"/>
          <p:cNvSpPr txBox="1">
            <a:spLocks noGrp="1"/>
          </p:cNvSpPr>
          <p:nvPr>
            <p:ph type="sldNum" idx="12"/>
          </p:nvPr>
        </p:nvSpPr>
        <p:spPr>
          <a:xfrm>
            <a:off x="3850442" y="9428583"/>
            <a:ext cx="2945659" cy="49796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cs-CZ"/>
              <a:t>23</a:t>
            </a:fld>
            <a:endParaRPr lang="cs-CZ"/>
          </a:p>
        </p:txBody>
      </p:sp>
      <p:sp>
        <p:nvSpPr>
          <p:cNvPr id="2" name="Zástupný symbol pro datum 1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88849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59" name="Shape 459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91022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Shape 706"/>
          <p:cNvSpPr txBox="1">
            <a:spLocks noGrp="1"/>
          </p:cNvSpPr>
          <p:nvPr>
            <p:ph type="body" idx="1"/>
          </p:nvPr>
        </p:nvSpPr>
        <p:spPr>
          <a:xfrm>
            <a:off x="685801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07" name="Shape 707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892840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39" cy="390861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Zástupný symbol pro datum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46393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39" cy="390861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5" name="Shape 185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Zástupný symbol pro datum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56254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39" cy="390861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0" name="Shape 180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Zástupný symbol pro datum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88881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39" cy="390861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5" name="Shape 185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Zástupný symbol pro datum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98530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39" cy="390861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1" name="Shape 191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Zástupný symbol pro datum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81282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39" cy="390861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8" name="Shape 198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Zástupný symbol pro datum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15220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cs-CZ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cs-CZ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023490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39" cy="390861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0" name="Shape 260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Zástupný symbol pro datum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819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jp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Vlastní rozložení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hape 13" descr="logo csi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19673" y="548679"/>
            <a:ext cx="5780078" cy="151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Shape 14" descr="lišta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0262" y="2474522"/>
            <a:ext cx="8820472" cy="1291296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1605984" y="2714421"/>
            <a:ext cx="7129463" cy="8651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342900" marR="0" lvl="0" indent="-342900" algn="l" rtl="0">
              <a:spcBef>
                <a:spcPts val="1080"/>
              </a:spcBef>
              <a:buClr>
                <a:schemeClr val="lt1"/>
              </a:buClr>
              <a:buFont typeface="Arial"/>
              <a:buChar char="●"/>
              <a:defRPr sz="5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2"/>
          </p:nvPr>
        </p:nvSpPr>
        <p:spPr>
          <a:xfrm>
            <a:off x="1619250" y="3856376"/>
            <a:ext cx="7129463" cy="5766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480"/>
              </a:spcBef>
              <a:buClr>
                <a:schemeClr val="dk1"/>
              </a:buClr>
              <a:buFont typeface="Arial"/>
              <a:buChar char="●"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228600" algn="l" rtl="0">
              <a:spcBef>
                <a:spcPts val="400"/>
              </a:spcBef>
              <a:buClr>
                <a:schemeClr val="dk1"/>
              </a:buClr>
              <a:buFont typeface="Arial"/>
              <a:buChar char="○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body" idx="3"/>
          </p:nvPr>
        </p:nvSpPr>
        <p:spPr>
          <a:xfrm>
            <a:off x="1619673" y="4226860"/>
            <a:ext cx="7129463" cy="63886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360"/>
              </a:spcBef>
              <a:buClr>
                <a:schemeClr val="dk1"/>
              </a:buClr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228600" algn="l" rtl="0">
              <a:spcBef>
                <a:spcPts val="400"/>
              </a:spcBef>
              <a:buClr>
                <a:schemeClr val="dk1"/>
              </a:buClr>
              <a:buFont typeface="Arial"/>
              <a:buChar char="○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4"/>
          </p:nvPr>
        </p:nvSpPr>
        <p:spPr>
          <a:xfrm>
            <a:off x="1619250" y="5548339"/>
            <a:ext cx="7129463" cy="37571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9" name="Shape 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49918" y="6110264"/>
            <a:ext cx="3244162" cy="719999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Shape 20"/>
          <p:cNvSpPr/>
          <p:nvPr/>
        </p:nvSpPr>
        <p:spPr>
          <a:xfrm>
            <a:off x="6444207" y="8105"/>
            <a:ext cx="2686527" cy="4308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cs-CZ" sz="11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Komplexní systém hodnocení</a:t>
            </a:r>
            <a:br>
              <a:rPr lang="cs-CZ" sz="11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cs-CZ" sz="11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CZ.02.3.68/0.0/0.0/15_001/0000751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Vlastní rozložení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179511" y="1843733"/>
            <a:ext cx="8784976" cy="41775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180000" marR="0" lvl="0" indent="-2199" algn="just" rtl="0">
              <a:spcBef>
                <a:spcPts val="560"/>
              </a:spcBef>
              <a:buClr>
                <a:schemeClr val="dk2"/>
              </a:buClr>
              <a:buFont typeface="Arial"/>
              <a:buChar char="●"/>
              <a:defRPr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2"/>
          </p:nvPr>
        </p:nvSpPr>
        <p:spPr>
          <a:xfrm>
            <a:off x="179511" y="764704"/>
            <a:ext cx="8784976" cy="863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342900" marR="0" lvl="0" indent="-342900" algn="ctr" rtl="0">
              <a:spcBef>
                <a:spcPts val="720"/>
              </a:spcBef>
              <a:buClr>
                <a:srgbClr val="C00000"/>
              </a:buClr>
              <a:buFont typeface="Arial"/>
              <a:buChar char="●"/>
              <a:defRPr sz="36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41" name="Shape 4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949918" y="6123328"/>
            <a:ext cx="3244162" cy="719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0185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Vlastní rozložení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179511" y="2924943"/>
            <a:ext cx="8784976" cy="30963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5100" algn="just" rtl="0">
              <a:spcBef>
                <a:spcPts val="560"/>
              </a:spcBef>
              <a:buClr>
                <a:schemeClr val="dk2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2"/>
          </p:nvPr>
        </p:nvSpPr>
        <p:spPr>
          <a:xfrm>
            <a:off x="179511" y="1843733"/>
            <a:ext cx="8784976" cy="108121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180000" marR="0" lvl="0" indent="-2199" algn="just" rtl="0">
              <a:spcBef>
                <a:spcPts val="600"/>
              </a:spcBef>
              <a:buClr>
                <a:schemeClr val="dk2"/>
              </a:buClr>
              <a:buFont typeface="Arial"/>
              <a:buChar char="●"/>
              <a:defRPr sz="3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3"/>
          </p:nvPr>
        </p:nvSpPr>
        <p:spPr>
          <a:xfrm>
            <a:off x="179511" y="764704"/>
            <a:ext cx="8784976" cy="863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342900" marR="0" lvl="0" indent="-342900" algn="ctr" rtl="0">
              <a:spcBef>
                <a:spcPts val="720"/>
              </a:spcBef>
              <a:buClr>
                <a:srgbClr val="C00000"/>
              </a:buClr>
              <a:buFont typeface="Arial"/>
              <a:buChar char="●"/>
              <a:defRPr sz="36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46" name="Shape 4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949918" y="6110264"/>
            <a:ext cx="3244162" cy="719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856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Úvodní snímek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181868" y="1816716"/>
            <a:ext cx="8782618" cy="420457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342900" marR="0" lvl="0" indent="-165100" algn="just" rtl="0">
              <a:spcBef>
                <a:spcPts val="560"/>
              </a:spcBef>
              <a:buClr>
                <a:schemeClr val="dk2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2"/>
          </p:nvPr>
        </p:nvSpPr>
        <p:spPr>
          <a:xfrm>
            <a:off x="179511" y="764704"/>
            <a:ext cx="8784976" cy="863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342900" marR="0" lvl="0" indent="-342900" algn="ctr" rtl="0">
              <a:spcBef>
                <a:spcPts val="720"/>
              </a:spcBef>
              <a:buClr>
                <a:srgbClr val="C00000"/>
              </a:buClr>
              <a:buFont typeface="Arial"/>
              <a:buChar char="●"/>
              <a:defRPr sz="36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5" name="Shape 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949918" y="6110264"/>
            <a:ext cx="3244162" cy="719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Vlastní rozložení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179511" y="2924943"/>
            <a:ext cx="8784976" cy="30963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5100" algn="just" rtl="0">
              <a:spcBef>
                <a:spcPts val="560"/>
              </a:spcBef>
              <a:buClr>
                <a:schemeClr val="dk2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2"/>
          </p:nvPr>
        </p:nvSpPr>
        <p:spPr>
          <a:xfrm>
            <a:off x="179511" y="1843733"/>
            <a:ext cx="8784976" cy="108121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180000" marR="0" lvl="0" indent="-2199" algn="just" rtl="0">
              <a:spcBef>
                <a:spcPts val="600"/>
              </a:spcBef>
              <a:buClr>
                <a:schemeClr val="dk2"/>
              </a:buClr>
              <a:buFont typeface="Arial"/>
              <a:buChar char="●"/>
              <a:defRPr sz="3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3"/>
          </p:nvPr>
        </p:nvSpPr>
        <p:spPr>
          <a:xfrm>
            <a:off x="179511" y="764704"/>
            <a:ext cx="8784976" cy="863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342900" marR="0" lvl="0" indent="-342900" algn="ctr" rtl="0">
              <a:spcBef>
                <a:spcPts val="720"/>
              </a:spcBef>
              <a:buClr>
                <a:srgbClr val="C00000"/>
              </a:buClr>
              <a:buFont typeface="Arial"/>
              <a:buChar char="●"/>
              <a:defRPr sz="36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46" name="Shape 4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949918" y="6110264"/>
            <a:ext cx="3244162" cy="719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text 10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2060577"/>
            <a:ext cx="8208144" cy="4321175"/>
          </a:xfrm>
          <a:prstGeom prst="rect">
            <a:avLst/>
          </a:prstGeom>
        </p:spPr>
        <p:txBody>
          <a:bodyPr/>
          <a:lstStyle>
            <a:lvl1pPr marL="135000" indent="0">
              <a:buClr>
                <a:schemeClr val="tx2"/>
              </a:buClr>
              <a:buFontTx/>
              <a:buNone/>
              <a:defRPr sz="2250" b="1" i="0" baseline="0"/>
            </a:lvl1pPr>
          </a:lstStyle>
          <a:p>
            <a:pPr lvl="0"/>
            <a:r>
              <a:rPr lang="cs-CZ" dirty="0" smtClean="0"/>
              <a:t>Textové pole</a:t>
            </a:r>
          </a:p>
        </p:txBody>
      </p:sp>
      <p:sp>
        <p:nvSpPr>
          <p:cNvPr id="5" name="Zástupný symbol pro text 9"/>
          <p:cNvSpPr>
            <a:spLocks noGrp="1"/>
          </p:cNvSpPr>
          <p:nvPr>
            <p:ph type="body" sz="quarter" idx="12" hasCustomPrompt="1"/>
          </p:nvPr>
        </p:nvSpPr>
        <p:spPr>
          <a:xfrm>
            <a:off x="467544" y="981075"/>
            <a:ext cx="8208144" cy="863600"/>
          </a:xfrm>
          <a:prstGeom prst="rect">
            <a:avLst/>
          </a:prstGeom>
        </p:spPr>
        <p:txBody>
          <a:bodyPr/>
          <a:lstStyle>
            <a:lvl1pPr algn="ctr">
              <a:buNone/>
              <a:defRPr sz="3600" b="1" i="0" baseline="0">
                <a:solidFill>
                  <a:srgbClr val="C00000"/>
                </a:solidFill>
              </a:defRPr>
            </a:lvl1pPr>
          </a:lstStyle>
          <a:p>
            <a:pPr lvl="0"/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1" hasCustomPrompt="1"/>
          </p:nvPr>
        </p:nvSpPr>
        <p:spPr>
          <a:xfrm>
            <a:off x="2339975" y="260352"/>
            <a:ext cx="5400675" cy="288925"/>
          </a:xfrm>
          <a:prstGeom prst="rect">
            <a:avLst/>
          </a:prstGeom>
        </p:spPr>
        <p:txBody>
          <a:bodyPr/>
          <a:lstStyle>
            <a:lvl1pPr>
              <a:buNone/>
              <a:defRPr sz="135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Název prezentace</a:t>
            </a:r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919" y="6110265"/>
            <a:ext cx="324416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187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text 10"/>
          <p:cNvSpPr>
            <a:spLocks noGrp="1"/>
          </p:cNvSpPr>
          <p:nvPr>
            <p:ph type="body" sz="quarter" idx="13" hasCustomPrompt="1"/>
          </p:nvPr>
        </p:nvSpPr>
        <p:spPr>
          <a:xfrm>
            <a:off x="179512" y="1843734"/>
            <a:ext cx="8784976" cy="4177554"/>
          </a:xfrm>
          <a:prstGeom prst="rect">
            <a:avLst/>
          </a:prstGeom>
        </p:spPr>
        <p:txBody>
          <a:bodyPr anchor="ctr"/>
          <a:lstStyle>
            <a:lvl1pPr marL="180000" indent="0" algn="just">
              <a:buClr>
                <a:schemeClr val="tx2"/>
              </a:buClr>
              <a:buFontTx/>
              <a:buNone/>
              <a:defRPr sz="2800" b="1" i="0" baseline="0"/>
            </a:lvl1pPr>
          </a:lstStyle>
          <a:p>
            <a:pPr lvl="0"/>
            <a:r>
              <a:rPr lang="cs-CZ" dirty="0" smtClean="0"/>
              <a:t>Textové pole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1" hasCustomPrompt="1"/>
          </p:nvPr>
        </p:nvSpPr>
        <p:spPr>
          <a:xfrm>
            <a:off x="2339975" y="260350"/>
            <a:ext cx="6696521" cy="288925"/>
          </a:xfrm>
          <a:prstGeom prst="rect">
            <a:avLst/>
          </a:prstGeom>
        </p:spPr>
        <p:txBody>
          <a:bodyPr anchor="ctr"/>
          <a:lstStyle>
            <a:lvl1pPr>
              <a:buNone/>
              <a:defRPr sz="18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8" name="Zástupný symbol pro text 9"/>
          <p:cNvSpPr>
            <a:spLocks noGrp="1"/>
          </p:cNvSpPr>
          <p:nvPr>
            <p:ph type="body" sz="quarter" idx="12" hasCustomPrompt="1"/>
          </p:nvPr>
        </p:nvSpPr>
        <p:spPr>
          <a:xfrm>
            <a:off x="179512" y="764704"/>
            <a:ext cx="8784976" cy="863600"/>
          </a:xfrm>
          <a:prstGeom prst="rect">
            <a:avLst/>
          </a:prstGeom>
        </p:spPr>
        <p:txBody>
          <a:bodyPr anchor="ctr"/>
          <a:lstStyle>
            <a:lvl1pPr algn="ctr">
              <a:buNone/>
              <a:defRPr sz="3600" b="1" i="0" baseline="0">
                <a:solidFill>
                  <a:srgbClr val="C00000"/>
                </a:solidFill>
              </a:defRPr>
            </a:lvl1pPr>
          </a:lstStyle>
          <a:p>
            <a:pPr lvl="0"/>
            <a:r>
              <a:rPr lang="cs-CZ" dirty="0" smtClean="0"/>
              <a:t>Nadpis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918" y="6138000"/>
            <a:ext cx="3244163" cy="720000"/>
          </a:xfrm>
          <a:prstGeom prst="rect">
            <a:avLst/>
          </a:prstGeom>
        </p:spPr>
      </p:pic>
      <p:sp>
        <p:nvSpPr>
          <p:cNvPr id="10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578888" y="6525344"/>
            <a:ext cx="497904" cy="241002"/>
          </a:xfrm>
          <a:prstGeom prst="rect">
            <a:avLst/>
          </a:prstGeom>
        </p:spPr>
        <p:txBody>
          <a:bodyPr/>
          <a:lstStyle>
            <a:lvl1pPr algn="r">
              <a:defRPr sz="1200"/>
            </a:lvl1pPr>
          </a:lstStyle>
          <a:p>
            <a:fld id="{9D4DBFF6-8411-4843-AFF4-7414D03F35E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6826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Vlastní rozložení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hape 13" descr="logo csi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19673" y="548679"/>
            <a:ext cx="5780078" cy="151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Shape 14" descr="lišta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0262" y="2474522"/>
            <a:ext cx="8820472" cy="1291296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1605984" y="2714421"/>
            <a:ext cx="7129463" cy="8651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342900" marR="0" lvl="0" indent="-342900" algn="l" rtl="0">
              <a:spcBef>
                <a:spcPts val="1080"/>
              </a:spcBef>
              <a:buClr>
                <a:schemeClr val="lt1"/>
              </a:buClr>
              <a:buFont typeface="Arial"/>
              <a:buChar char="●"/>
              <a:defRPr sz="5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2"/>
          </p:nvPr>
        </p:nvSpPr>
        <p:spPr>
          <a:xfrm>
            <a:off x="1619250" y="3856376"/>
            <a:ext cx="7129463" cy="5766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480"/>
              </a:spcBef>
              <a:buClr>
                <a:schemeClr val="dk1"/>
              </a:buClr>
              <a:buFont typeface="Arial"/>
              <a:buChar char="●"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228600" algn="l" rtl="0">
              <a:spcBef>
                <a:spcPts val="400"/>
              </a:spcBef>
              <a:buClr>
                <a:schemeClr val="dk1"/>
              </a:buClr>
              <a:buFont typeface="Arial"/>
              <a:buChar char="○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body" idx="3"/>
          </p:nvPr>
        </p:nvSpPr>
        <p:spPr>
          <a:xfrm>
            <a:off x="1619673" y="4226860"/>
            <a:ext cx="7129463" cy="63886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360"/>
              </a:spcBef>
              <a:buClr>
                <a:schemeClr val="dk1"/>
              </a:buClr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228600" algn="l" rtl="0">
              <a:spcBef>
                <a:spcPts val="400"/>
              </a:spcBef>
              <a:buClr>
                <a:schemeClr val="dk1"/>
              </a:buClr>
              <a:buFont typeface="Arial"/>
              <a:buChar char="○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4"/>
          </p:nvPr>
        </p:nvSpPr>
        <p:spPr>
          <a:xfrm>
            <a:off x="1619250" y="5548339"/>
            <a:ext cx="7129463" cy="37571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9" name="Shape 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49918" y="6110264"/>
            <a:ext cx="3244162" cy="719999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Shape 20"/>
          <p:cNvSpPr/>
          <p:nvPr/>
        </p:nvSpPr>
        <p:spPr>
          <a:xfrm>
            <a:off x="6444207" y="8105"/>
            <a:ext cx="2686527" cy="4308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cs-CZ" sz="11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Komplexní systém hodnocení</a:t>
            </a:r>
            <a:br>
              <a:rPr lang="cs-CZ" sz="11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cs-CZ" sz="11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CZ.02.3.68/0.0/0.0/15_001/0000751</a:t>
            </a:r>
          </a:p>
        </p:txBody>
      </p:sp>
      <p:sp>
        <p:nvSpPr>
          <p:cNvPr id="21" name="Shape 21"/>
          <p:cNvSpPr/>
          <p:nvPr/>
        </p:nvSpPr>
        <p:spPr>
          <a:xfrm>
            <a:off x="34680" y="8105"/>
            <a:ext cx="2686527" cy="26160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cs-CZ" sz="11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Příloha č. 3</a:t>
            </a:r>
          </a:p>
        </p:txBody>
      </p:sp>
    </p:spTree>
    <p:extLst>
      <p:ext uri="{BB962C8B-B14F-4D97-AF65-F5344CB8AC3E}">
        <p14:creationId xmlns:p14="http://schemas.microsoft.com/office/powerpoint/2010/main" val="1008663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Úvodní snímek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181868" y="1816716"/>
            <a:ext cx="8782618" cy="420457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342900" marR="0" lvl="0" indent="-165100" algn="just" rtl="0">
              <a:spcBef>
                <a:spcPts val="560"/>
              </a:spcBef>
              <a:buClr>
                <a:schemeClr val="dk2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2"/>
          </p:nvPr>
        </p:nvSpPr>
        <p:spPr>
          <a:xfrm>
            <a:off x="179511" y="764704"/>
            <a:ext cx="8784976" cy="863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342900" marR="0" lvl="0" indent="-342900" algn="ctr" rtl="0">
              <a:spcBef>
                <a:spcPts val="720"/>
              </a:spcBef>
              <a:buClr>
                <a:srgbClr val="C00000"/>
              </a:buClr>
              <a:buFont typeface="Arial"/>
              <a:buChar char="●"/>
              <a:defRPr sz="36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5" name="Shape 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949918" y="6110264"/>
            <a:ext cx="3244162" cy="719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5734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Úvodní snímek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467543" y="2060575"/>
            <a:ext cx="8208143" cy="410472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2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2"/>
          </p:nvPr>
        </p:nvSpPr>
        <p:spPr>
          <a:xfrm>
            <a:off x="467543" y="981075"/>
            <a:ext cx="8208143" cy="863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ctr" rtl="0">
              <a:spcBef>
                <a:spcPts val="960"/>
              </a:spcBef>
              <a:buClr>
                <a:srgbClr val="C00000"/>
              </a:buClr>
              <a:buFont typeface="Arial"/>
              <a:buChar char="●"/>
              <a:defRPr sz="48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9" name="Shape 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59832" y="6021508"/>
            <a:ext cx="3243352" cy="7193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0568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2_Vlastní rozložení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Shape 31" descr="logo csi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31640" y="534797"/>
            <a:ext cx="4464496" cy="116785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Shape 32" descr="logo 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175393"/>
            <a:ext cx="8892479" cy="126926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Shape 33"/>
          <p:cNvSpPr txBox="1">
            <a:spLocks noGrp="1"/>
          </p:cNvSpPr>
          <p:nvPr>
            <p:ph type="body" idx="1"/>
          </p:nvPr>
        </p:nvSpPr>
        <p:spPr>
          <a:xfrm>
            <a:off x="1331217" y="3557351"/>
            <a:ext cx="7129463" cy="5766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480"/>
              </a:spcBef>
              <a:buClr>
                <a:schemeClr val="dk1"/>
              </a:buClr>
              <a:buFont typeface="Arial"/>
              <a:buChar char="●"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228600" algn="l" rtl="0">
              <a:spcBef>
                <a:spcPts val="400"/>
              </a:spcBef>
              <a:buClr>
                <a:schemeClr val="dk1"/>
              </a:buClr>
              <a:buFont typeface="Arial"/>
              <a:buChar char="○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body" idx="2"/>
          </p:nvPr>
        </p:nvSpPr>
        <p:spPr>
          <a:xfrm>
            <a:off x="1331640" y="3917391"/>
            <a:ext cx="7129463" cy="6493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360"/>
              </a:spcBef>
              <a:buClr>
                <a:schemeClr val="dk1"/>
              </a:buClr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228600" algn="l" rtl="0">
              <a:spcBef>
                <a:spcPts val="400"/>
              </a:spcBef>
              <a:buClr>
                <a:schemeClr val="dk1"/>
              </a:buClr>
              <a:buFont typeface="Arial"/>
              <a:buChar char="○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/>
          <p:nvPr/>
        </p:nvSpPr>
        <p:spPr>
          <a:xfrm>
            <a:off x="1070264" y="2379136"/>
            <a:ext cx="6454064" cy="8617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cs-CZ" sz="5000" b="1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Děkujeme </a:t>
            </a:r>
            <a:r>
              <a:rPr lang="cs-CZ" sz="5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za pozornost</a:t>
            </a:r>
          </a:p>
        </p:txBody>
      </p:sp>
      <p:pic>
        <p:nvPicPr>
          <p:cNvPr id="36" name="Shape 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49918" y="6109901"/>
            <a:ext cx="3244162" cy="719999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Shape 37"/>
          <p:cNvSpPr/>
          <p:nvPr/>
        </p:nvSpPr>
        <p:spPr>
          <a:xfrm>
            <a:off x="6516216" y="8105"/>
            <a:ext cx="2614519" cy="4308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cs-CZ" sz="11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Komplexní systém hodnocení</a:t>
            </a:r>
            <a:br>
              <a:rPr lang="cs-CZ" sz="11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cs-CZ" sz="11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CZ.02.3.68/0.0/0.0/15_001/0000751</a:t>
            </a:r>
          </a:p>
        </p:txBody>
      </p:sp>
    </p:spTree>
    <p:extLst>
      <p:ext uri="{BB962C8B-B14F-4D97-AF65-F5344CB8AC3E}">
        <p14:creationId xmlns:p14="http://schemas.microsoft.com/office/powerpoint/2010/main" val="1433739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hape 10" descr="lišta malá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79511" y="188640"/>
            <a:ext cx="8964488" cy="43280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1"/>
          <p:cNvSpPr/>
          <p:nvPr/>
        </p:nvSpPr>
        <p:spPr>
          <a:xfrm>
            <a:off x="6300192" y="174208"/>
            <a:ext cx="2843807" cy="4308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cs-CZ" sz="1100" b="0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Komplexní systém hodnocení</a:t>
            </a:r>
            <a:br>
              <a:rPr lang="cs-CZ" sz="1100" b="0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cs-CZ" sz="1100" b="0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CZ.02.3.68/0.0/0.0/15_001/0000751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3" r:id="rId3"/>
    <p:sldLayoutId id="2147483669" r:id="rId4"/>
    <p:sldLayoutId id="2147483670" r:id="rId5"/>
  </p:sldLayoutIdLst>
  <p:timing>
    <p:tnLst>
      <p:par>
        <p:cTn id="1" dur="indefinite" restart="never" nodeType="tmRoot"/>
      </p:par>
    </p:tnLst>
  </p:timing>
  <p:hf sldNum="0" hdr="0" ft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hape 10" descr="lišta malá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79511" y="188640"/>
            <a:ext cx="8964488" cy="43280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1"/>
          <p:cNvSpPr/>
          <p:nvPr/>
        </p:nvSpPr>
        <p:spPr>
          <a:xfrm>
            <a:off x="6300192" y="174208"/>
            <a:ext cx="2843807" cy="4308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cs-CZ" sz="1100" b="0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Komplexní systém hodnocení</a:t>
            </a:r>
            <a:br>
              <a:rPr lang="cs-CZ" sz="1100" b="0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cs-CZ" sz="1100" b="0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CZ.02.3.68/0.0/0.0/15_001/0000751</a:t>
            </a:r>
          </a:p>
        </p:txBody>
      </p:sp>
    </p:spTree>
    <p:extLst>
      <p:ext uri="{BB962C8B-B14F-4D97-AF65-F5344CB8AC3E}">
        <p14:creationId xmlns:p14="http://schemas.microsoft.com/office/powerpoint/2010/main" val="398463617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9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Layout" Target="../diagrams/layout10.xml"/><Relationship Id="rId7" Type="http://schemas.openxmlformats.org/officeDocument/2006/relationships/image" Target="../media/image17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10" Type="http://schemas.openxmlformats.org/officeDocument/2006/relationships/image" Target="../media/image20.png"/><Relationship Id="rId4" Type="http://schemas.openxmlformats.org/officeDocument/2006/relationships/diagramQuickStyle" Target="../diagrams/quickStyle10.xml"/><Relationship Id="rId9" Type="http://schemas.openxmlformats.org/officeDocument/2006/relationships/image" Target="../media/image19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1502268" y="2569464"/>
            <a:ext cx="7453473" cy="11155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cs-CZ" sz="2800" b="1" u="none" strike="noStrike" cap="none" dirty="0" smtClean="0">
                <a:solidFill>
                  <a:schemeClr val="lt1"/>
                </a:solidFill>
                <a:sym typeface="Calibri"/>
              </a:rPr>
              <a:t>Příspěvek k metodick</a:t>
            </a:r>
            <a:r>
              <a:rPr lang="cs-CZ" sz="2800" dirty="0" smtClean="0"/>
              <a:t>é podpoře škol – 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cs-CZ" sz="2800" dirty="0" smtClean="0"/>
              <a:t>didaktický potenciál úloh z TIMSS</a:t>
            </a:r>
            <a:endParaRPr lang="cs-CZ" sz="2800" b="1" u="none" strike="noStrike" cap="none" dirty="0">
              <a:solidFill>
                <a:schemeClr val="lt1"/>
              </a:solidFill>
              <a:sym typeface="Calibri"/>
            </a:endParaRPr>
          </a:p>
        </p:txBody>
      </p:sp>
      <p:sp>
        <p:nvSpPr>
          <p:cNvPr id="52" name="Shape 52"/>
          <p:cNvSpPr txBox="1">
            <a:spLocks noGrp="1"/>
          </p:cNvSpPr>
          <p:nvPr>
            <p:ph type="body" idx="2"/>
          </p:nvPr>
        </p:nvSpPr>
        <p:spPr>
          <a:xfrm>
            <a:off x="1502268" y="3803622"/>
            <a:ext cx="7051322" cy="8211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SzPct val="25000"/>
              <a:buNone/>
            </a:pPr>
            <a:r>
              <a:rPr lang="cs-CZ" dirty="0"/>
              <a:t>Mgr. </a:t>
            </a:r>
            <a:r>
              <a:rPr lang="cs-CZ" dirty="0" smtClean="0"/>
              <a:t>Pavel Skokan</a:t>
            </a:r>
            <a:endParaRPr lang="cs-CZ" dirty="0"/>
          </a:p>
          <a:p>
            <a:pPr lvl="0">
              <a:spcBef>
                <a:spcPts val="0"/>
              </a:spcBef>
              <a:buSzPct val="25000"/>
              <a:buNone/>
            </a:pPr>
            <a:r>
              <a:rPr lang="cs-CZ" sz="1800" b="0" dirty="0" smtClean="0"/>
              <a:t>ředitel Pardubického inspektorátu</a:t>
            </a:r>
            <a:endParaRPr lang="cs-CZ" sz="1800" b="0" dirty="0"/>
          </a:p>
        </p:txBody>
      </p:sp>
      <p:sp>
        <p:nvSpPr>
          <p:cNvPr id="54" name="Shape 54"/>
          <p:cNvSpPr txBox="1">
            <a:spLocks noGrp="1"/>
          </p:cNvSpPr>
          <p:nvPr>
            <p:ph type="body" idx="4"/>
          </p:nvPr>
        </p:nvSpPr>
        <p:spPr>
          <a:xfrm>
            <a:off x="817685" y="5522582"/>
            <a:ext cx="8044961" cy="35068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cs-CZ" sz="1400" b="1" i="0" u="none" strike="noStrike" cap="none" dirty="0" smtClean="0">
                <a:solidFill>
                  <a:schemeClr val="dk1"/>
                </a:solidFill>
                <a:latin typeface="Calibri" panose="020F0502020204030204" pitchFamily="34" charset="0"/>
                <a:sym typeface="Calibri"/>
              </a:rPr>
              <a:t>Konference projektu Strategické řízení a plánování ve školách a v územích </a:t>
            </a:r>
            <a:r>
              <a:rPr lang="cs-CZ" sz="1400" b="1" i="0" u="none" strike="noStrike" cap="none" dirty="0" smtClean="0">
                <a:solidFill>
                  <a:schemeClr val="dk1"/>
                </a:solidFill>
                <a:latin typeface="Calibri" panose="020F0502020204030204" pitchFamily="34" charset="0"/>
                <a:cs typeface="Arial" panose="020B0604020202020204" pitchFamily="34" charset="0"/>
                <a:sym typeface="Calibri"/>
              </a:rPr>
              <a:t>| Pardubice 6. 12. 2017</a:t>
            </a:r>
            <a:endParaRPr sz="1400" b="1" i="0" u="none" strike="noStrike" cap="none" dirty="0">
              <a:solidFill>
                <a:schemeClr val="dk1"/>
              </a:solidFill>
              <a:latin typeface="Calibri" panose="020F0502020204030204" pitchFamily="34" charset="0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4294967295"/>
          </p:nvPr>
        </p:nvSpPr>
        <p:spPr>
          <a:xfrm>
            <a:off x="432718" y="764704"/>
            <a:ext cx="8278564" cy="79208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cs-CZ" sz="3600" b="1" dirty="0">
                <a:solidFill>
                  <a:srgbClr val="C60C30"/>
                </a:solidFill>
                <a:latin typeface="Calibri" panose="020F0502020204030204" pitchFamily="34" charset="0"/>
              </a:rPr>
              <a:t>Spokojenost s povoláním učitele</a:t>
            </a:r>
          </a:p>
        </p:txBody>
      </p:sp>
      <p:sp>
        <p:nvSpPr>
          <p:cNvPr id="4" name="Obdélník 3"/>
          <p:cNvSpPr/>
          <p:nvPr/>
        </p:nvSpPr>
        <p:spPr>
          <a:xfrm>
            <a:off x="1099616" y="1556792"/>
            <a:ext cx="3838144" cy="44589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88000" rIns="288000" anchor="ctr" anchorCtr="0">
            <a:noAutofit/>
          </a:bodyPr>
          <a:lstStyle/>
          <a:p>
            <a:pPr algn="ctr"/>
            <a:r>
              <a:rPr lang="cs-CZ" sz="3200" b="1" dirty="0">
                <a:latin typeface="Calibri" panose="020F0502020204030204" pitchFamily="34" charset="0"/>
              </a:rPr>
              <a:t>Výsledky sekundárních analýz ukazují, že </a:t>
            </a:r>
            <a:endParaRPr lang="cs-CZ" sz="3200" b="1" dirty="0" smtClean="0">
              <a:latin typeface="Calibri" panose="020F0502020204030204" pitchFamily="34" charset="0"/>
            </a:endParaRPr>
          </a:p>
          <a:p>
            <a:pPr algn="ctr"/>
            <a:r>
              <a:rPr lang="cs-CZ" sz="32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lepší </a:t>
            </a:r>
            <a:r>
              <a:rPr lang="cs-CZ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výsledky žáků </a:t>
            </a:r>
            <a:r>
              <a:rPr lang="cs-CZ" sz="32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/>
            </a:r>
            <a:br>
              <a:rPr lang="cs-CZ" sz="3200" b="1" dirty="0" smtClean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cs-CZ" sz="32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vedou k </a:t>
            </a:r>
            <a:r>
              <a:rPr lang="cs-CZ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vyšší </a:t>
            </a:r>
            <a:r>
              <a:rPr lang="cs-CZ" sz="32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/>
            </a:r>
            <a:br>
              <a:rPr lang="cs-CZ" sz="3200" b="1" dirty="0" smtClean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cs-CZ" sz="32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spokojenosti učitelů</a:t>
            </a:r>
            <a:r>
              <a:rPr lang="cs-CZ" sz="3200" b="1" dirty="0" smtClean="0">
                <a:latin typeface="Calibri" panose="020F0502020204030204" pitchFamily="34" charset="0"/>
              </a:rPr>
              <a:t>.</a:t>
            </a:r>
            <a:endParaRPr lang="cs-CZ" sz="3200" b="1" dirty="0">
              <a:latin typeface="Calibri" panose="020F0502020204030204" pitchFamily="34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760" y="1556792"/>
            <a:ext cx="3401568" cy="4458955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63811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quarter" idx="4294967295"/>
          </p:nvPr>
        </p:nvSpPr>
        <p:spPr>
          <a:xfrm>
            <a:off x="179512" y="764704"/>
            <a:ext cx="8784976" cy="648072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cs-CZ" sz="3600" b="1" dirty="0">
                <a:solidFill>
                  <a:srgbClr val="C60C30"/>
                </a:solidFill>
                <a:latin typeface="Calibri" panose="020F0502020204030204" pitchFamily="34" charset="0"/>
              </a:rPr>
              <a:t>Pedagogické vedení školy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4294967295"/>
          </p:nvPr>
        </p:nvSpPr>
        <p:spPr>
          <a:xfrm>
            <a:off x="0" y="1699664"/>
            <a:ext cx="9144000" cy="4061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252000" rIns="540000" anchor="ctr" anchorCtr="0"/>
          <a:lstStyle/>
          <a:p>
            <a:pPr marL="987425" indent="-457200">
              <a:spcAft>
                <a:spcPts val="2400"/>
              </a:spcAft>
              <a:buClr>
                <a:srgbClr val="0073CF"/>
              </a:buCl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Klíčový článek kvality školy</a:t>
            </a:r>
            <a:endParaRPr lang="cs-CZ" sz="2800" dirty="0">
              <a:latin typeface="Calibri" panose="020F0502020204030204" pitchFamily="34" charset="0"/>
            </a:endParaRPr>
          </a:p>
          <a:p>
            <a:pPr marL="987425" indent="-457200">
              <a:spcAft>
                <a:spcPts val="2400"/>
              </a:spcAft>
              <a:buClr>
                <a:srgbClr val="0073CF"/>
              </a:buCl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Možnost </a:t>
            </a:r>
            <a:r>
              <a:rPr lang="cs-CZ" sz="2800" dirty="0">
                <a:latin typeface="Calibri" panose="020F0502020204030204" pitchFamily="34" charset="0"/>
              </a:rPr>
              <a:t>učitelů podílet se na rozhodování </a:t>
            </a:r>
            <a:r>
              <a:rPr lang="cs-CZ" sz="2800" dirty="0" smtClean="0">
                <a:latin typeface="Calibri" panose="020F0502020204030204" pitchFamily="34" charset="0"/>
                <a:sym typeface="Symbol" panose="05050102010706020507" pitchFamily="18" charset="2"/>
              </a:rPr>
              <a:t></a:t>
            </a:r>
            <a:r>
              <a:rPr lang="cs-CZ" sz="2800" dirty="0" smtClean="0">
                <a:latin typeface="Calibri" panose="020F0502020204030204" pitchFamily="34" charset="0"/>
              </a:rPr>
              <a:t> </a:t>
            </a:r>
            <a:r>
              <a:rPr lang="cs-CZ" sz="2800" dirty="0">
                <a:latin typeface="Calibri" panose="020F0502020204030204" pitchFamily="34" charset="0"/>
              </a:rPr>
              <a:t>podpora tzv. </a:t>
            </a:r>
            <a:r>
              <a:rPr lang="cs-CZ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DISTRIBUTED LEADERSHIP</a:t>
            </a:r>
            <a:r>
              <a:rPr lang="cs-CZ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cs-CZ" sz="2800" dirty="0" smtClean="0">
                <a:latin typeface="Calibri" panose="020F0502020204030204" pitchFamily="34" charset="0"/>
              </a:rPr>
              <a:t> </a:t>
            </a:r>
            <a:br>
              <a:rPr lang="cs-CZ" sz="2800" dirty="0" smtClean="0">
                <a:latin typeface="Calibri" panose="020F0502020204030204" pitchFamily="34" charset="0"/>
              </a:rPr>
            </a:br>
            <a:r>
              <a:rPr lang="cs-CZ" sz="2800" dirty="0" smtClean="0">
                <a:latin typeface="Calibri" panose="020F0502020204030204" pitchFamily="34" charset="0"/>
                <a:sym typeface="Symbol" panose="05050102010706020507" pitchFamily="18" charset="2"/>
              </a:rPr>
              <a:t> </a:t>
            </a:r>
            <a:r>
              <a:rPr lang="cs-CZ" sz="2800" dirty="0" smtClean="0">
                <a:latin typeface="Calibri" panose="020F0502020204030204" pitchFamily="34" charset="0"/>
              </a:rPr>
              <a:t>zvyšuje </a:t>
            </a:r>
            <a:r>
              <a:rPr lang="cs-CZ" sz="2800" dirty="0">
                <a:latin typeface="Calibri" panose="020F0502020204030204" pitchFamily="34" charset="0"/>
              </a:rPr>
              <a:t>jejich </a:t>
            </a:r>
            <a:r>
              <a:rPr lang="cs-CZ" sz="2800" dirty="0" smtClean="0">
                <a:latin typeface="Calibri" panose="020F0502020204030204" pitchFamily="34" charset="0"/>
              </a:rPr>
              <a:t>spokojenost</a:t>
            </a:r>
          </a:p>
          <a:p>
            <a:pPr marL="987425" indent="-457200">
              <a:spcAft>
                <a:spcPts val="2400"/>
              </a:spcAft>
              <a:buClr>
                <a:srgbClr val="0073CF"/>
              </a:buCl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Spokojenost učitelů zvyšuje také možnost vzájemné spolupráce</a:t>
            </a:r>
            <a:endParaRPr lang="cs-CZ" sz="2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97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4294967295"/>
          </p:nvPr>
        </p:nvSpPr>
        <p:spPr>
          <a:xfrm>
            <a:off x="179512" y="764704"/>
            <a:ext cx="8784976" cy="43204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cs-CZ" sz="3600" b="1" dirty="0" smtClean="0">
                <a:solidFill>
                  <a:srgbClr val="C60C30"/>
                </a:solidFill>
              </a:rPr>
              <a:t>Profesní rozvoj učitelů</a:t>
            </a:r>
            <a:endParaRPr lang="cs-CZ" sz="3600" b="1" dirty="0">
              <a:solidFill>
                <a:srgbClr val="C60C30"/>
              </a:solidFill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936057263"/>
              </p:ext>
            </p:extLst>
          </p:nvPr>
        </p:nvGraphicFramePr>
        <p:xfrm>
          <a:off x="539552" y="1382725"/>
          <a:ext cx="8064896" cy="20513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Obrázek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429000"/>
            <a:ext cx="8064896" cy="2598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54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quarter" idx="4294967295"/>
          </p:nvPr>
        </p:nvSpPr>
        <p:spPr>
          <a:xfrm>
            <a:off x="179512" y="764704"/>
            <a:ext cx="8784976" cy="734912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cs-CZ" sz="3600" b="1" dirty="0" smtClean="0">
                <a:solidFill>
                  <a:srgbClr val="C60C30"/>
                </a:solidFill>
                <a:latin typeface="Calibri" panose="020F0502020204030204" pitchFamily="34" charset="0"/>
              </a:rPr>
              <a:t>Důraz </a:t>
            </a:r>
            <a:r>
              <a:rPr lang="cs-CZ" sz="3600" b="1" dirty="0">
                <a:solidFill>
                  <a:srgbClr val="C60C30"/>
                </a:solidFill>
                <a:latin typeface="Calibri" panose="020F0502020204030204" pitchFamily="34" charset="0"/>
              </a:rPr>
              <a:t>na studijní </a:t>
            </a:r>
            <a:r>
              <a:rPr lang="cs-CZ" sz="3600" b="1" dirty="0" smtClean="0">
                <a:solidFill>
                  <a:srgbClr val="C60C30"/>
                </a:solidFill>
                <a:latin typeface="Calibri" panose="020F0502020204030204" pitchFamily="34" charset="0"/>
              </a:rPr>
              <a:t>úspěch a výsledky žáků</a:t>
            </a:r>
            <a:endParaRPr lang="cs-CZ" sz="3600" b="1" dirty="0">
              <a:solidFill>
                <a:srgbClr val="C60C3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4294967295"/>
          </p:nvPr>
        </p:nvSpPr>
        <p:spPr>
          <a:xfrm>
            <a:off x="551524" y="1650520"/>
            <a:ext cx="8040952" cy="43204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252000" rIns="540000" anchor="ctr" anchorCtr="0"/>
          <a:lstStyle/>
          <a:p>
            <a:pPr marL="365125"/>
            <a:r>
              <a:rPr lang="cs-CZ" sz="3600" b="1" dirty="0">
                <a:solidFill>
                  <a:srgbClr val="0073C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Učitelé</a:t>
            </a:r>
          </a:p>
          <a:p>
            <a:pPr marL="622300" indent="-25717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Calibri" panose="020F0502020204030204" pitchFamily="34" charset="0"/>
              </a:rPr>
              <a:t>Pochopení cílů ŠVP a schopnost je realizovat</a:t>
            </a:r>
          </a:p>
          <a:p>
            <a:pPr marL="622300" indent="-257175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Calibri" panose="020F0502020204030204" pitchFamily="34" charset="0"/>
              </a:rPr>
              <a:t>Nároky na žáky, schopnost žáky inspirovat</a:t>
            </a:r>
          </a:p>
          <a:p>
            <a:pPr marL="365125"/>
            <a:r>
              <a:rPr lang="cs-CZ" sz="3600" b="1" dirty="0">
                <a:solidFill>
                  <a:srgbClr val="0073C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Rodiče</a:t>
            </a:r>
          </a:p>
          <a:p>
            <a:pPr marL="622300" indent="-252413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Calibri" panose="020F0502020204030204" pitchFamily="34" charset="0"/>
              </a:rPr>
              <a:t>Zapojení do činnosti školy, zájem na výsledcích žáků</a:t>
            </a:r>
          </a:p>
          <a:p>
            <a:pPr marL="365125"/>
            <a:r>
              <a:rPr lang="cs-CZ" sz="3600" b="1" dirty="0">
                <a:solidFill>
                  <a:srgbClr val="0073C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Žáci</a:t>
            </a:r>
          </a:p>
          <a:p>
            <a:pPr marL="622300" indent="-25717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Calibri" panose="020F0502020204030204" pitchFamily="34" charset="0"/>
              </a:rPr>
              <a:t>Snaha dobře prospívat, respekt ke spolužákům</a:t>
            </a:r>
            <a:endParaRPr lang="cs-CZ" sz="24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16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 txBox="1">
            <a:spLocks noGrp="1"/>
          </p:cNvSpPr>
          <p:nvPr>
            <p:ph type="body" idx="2"/>
          </p:nvPr>
        </p:nvSpPr>
        <p:spPr>
          <a:xfrm>
            <a:off x="179511" y="724364"/>
            <a:ext cx="8784976" cy="7166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buClr>
                <a:srgbClr val="C00000"/>
              </a:buClr>
              <a:buSzPct val="25000"/>
              <a:buFont typeface="Arial"/>
              <a:buNone/>
            </a:pPr>
            <a:r>
              <a:rPr lang="cs-CZ" sz="3600" b="1" i="0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Vývoj výsledků českých žáků</a:t>
            </a:r>
          </a:p>
        </p:txBody>
      </p:sp>
      <p:pic>
        <p:nvPicPr>
          <p:cNvPr id="263" name="Shape 263"/>
          <p:cNvPicPr preferRelativeResize="0"/>
          <p:nvPr/>
        </p:nvPicPr>
        <p:blipFill rotWithShape="1">
          <a:blip r:embed="rId3">
            <a:alphaModFix/>
          </a:blip>
          <a:srcRect l="4693"/>
          <a:stretch/>
        </p:blipFill>
        <p:spPr>
          <a:xfrm>
            <a:off x="611840" y="1640541"/>
            <a:ext cx="7920318" cy="4329953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Shape 305"/>
          <p:cNvSpPr txBox="1">
            <a:spLocks noGrp="1"/>
          </p:cNvSpPr>
          <p:nvPr>
            <p:ph type="body" idx="2"/>
          </p:nvPr>
        </p:nvSpPr>
        <p:spPr>
          <a:xfrm>
            <a:off x="179511" y="764704"/>
            <a:ext cx="8784976" cy="5040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buClr>
                <a:srgbClr val="C00000"/>
              </a:buClr>
              <a:buSzPct val="25000"/>
              <a:buFont typeface="Arial"/>
              <a:buNone/>
            </a:pPr>
            <a:r>
              <a:rPr lang="cs-CZ" sz="36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Vědomostní úrovně – vývoj během 20 let</a:t>
            </a:r>
          </a:p>
        </p:txBody>
      </p:sp>
      <p:pic>
        <p:nvPicPr>
          <p:cNvPr id="306" name="Shape 30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69422" y="1412775"/>
            <a:ext cx="4995012" cy="224310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307" name="Shape 307"/>
          <p:cNvSpPr txBox="1">
            <a:spLocks noGrp="1"/>
          </p:cNvSpPr>
          <p:nvPr>
            <p:ph type="body" idx="2"/>
          </p:nvPr>
        </p:nvSpPr>
        <p:spPr>
          <a:xfrm>
            <a:off x="467543" y="2132856"/>
            <a:ext cx="2664295" cy="5760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buClr>
                <a:srgbClr val="0073CF"/>
              </a:buClr>
              <a:buSzPct val="25000"/>
              <a:buFont typeface="Arial"/>
              <a:buNone/>
            </a:pPr>
            <a:r>
              <a:rPr lang="cs-CZ" sz="3200" b="1" i="0" u="none" strike="noStrike" cap="none">
                <a:solidFill>
                  <a:srgbClr val="0073CF"/>
                </a:solidFill>
                <a:latin typeface="Calibri"/>
                <a:ea typeface="Calibri"/>
                <a:cs typeface="Calibri"/>
                <a:sym typeface="Calibri"/>
              </a:rPr>
              <a:t>MATEMATIKA</a:t>
            </a:r>
          </a:p>
        </p:txBody>
      </p:sp>
      <p:pic>
        <p:nvPicPr>
          <p:cNvPr id="308" name="Shape 30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69422" y="3799899"/>
            <a:ext cx="4995012" cy="2251086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309" name="Shape 309"/>
          <p:cNvSpPr txBox="1">
            <a:spLocks noGrp="1"/>
          </p:cNvSpPr>
          <p:nvPr>
            <p:ph type="body" idx="2"/>
          </p:nvPr>
        </p:nvSpPr>
        <p:spPr>
          <a:xfrm>
            <a:off x="386495" y="4509119"/>
            <a:ext cx="2745343" cy="5021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buClr>
                <a:srgbClr val="0073CF"/>
              </a:buClr>
              <a:buSzPct val="25000"/>
              <a:buFont typeface="Arial"/>
              <a:buNone/>
            </a:pPr>
            <a:r>
              <a:rPr lang="cs-CZ" sz="3200" b="1" i="0" u="none" strike="noStrike" cap="none" dirty="0">
                <a:solidFill>
                  <a:srgbClr val="0073CF"/>
                </a:solidFill>
                <a:latin typeface="Calibri"/>
                <a:ea typeface="Calibri"/>
                <a:cs typeface="Calibri"/>
                <a:sym typeface="Calibri"/>
              </a:rPr>
              <a:t>PŘÍRODOVĚDA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Shape 359"/>
          <p:cNvSpPr txBox="1">
            <a:spLocks noGrp="1"/>
          </p:cNvSpPr>
          <p:nvPr>
            <p:ph type="body" idx="2"/>
          </p:nvPr>
        </p:nvSpPr>
        <p:spPr>
          <a:xfrm>
            <a:off x="0" y="2060848"/>
            <a:ext cx="9143998" cy="2520279"/>
          </a:xfrm>
          <a:prstGeom prst="rect">
            <a:avLst/>
          </a:prstGeom>
          <a:gradFill>
            <a:gsLst>
              <a:gs pos="0">
                <a:srgbClr val="F4F8FB"/>
              </a:gs>
              <a:gs pos="74000">
                <a:srgbClr val="AEC5E1"/>
              </a:gs>
              <a:gs pos="83000">
                <a:srgbClr val="AEC5E1"/>
              </a:gs>
              <a:gs pos="100000">
                <a:srgbClr val="C8D8EB"/>
              </a:gs>
            </a:gsLst>
            <a:lin ang="540000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>
              <a:spcBef>
                <a:spcPts val="0"/>
              </a:spcBef>
              <a:buClr>
                <a:srgbClr val="0073CF"/>
              </a:buClr>
              <a:buSzPct val="25000"/>
              <a:buNone/>
            </a:pPr>
            <a:r>
              <a:rPr lang="cs-CZ" sz="4400" b="1" i="0" u="none" strike="noStrike" cap="none" dirty="0" smtClean="0">
                <a:solidFill>
                  <a:srgbClr val="0073CF"/>
                </a:solidFill>
                <a:sym typeface="Calibri"/>
              </a:rPr>
              <a:t>Testové úlohy v projektu</a:t>
            </a:r>
            <a:r>
              <a:rPr lang="cs-CZ" sz="4400" dirty="0">
                <a:solidFill>
                  <a:srgbClr val="0073CF"/>
                </a:solidFill>
              </a:rPr>
              <a:t> </a:t>
            </a:r>
            <a:r>
              <a:rPr lang="cs-CZ" sz="4400" dirty="0" smtClean="0">
                <a:solidFill>
                  <a:srgbClr val="0073CF"/>
                </a:solidFill>
              </a:rPr>
              <a:t>TIMSS</a:t>
            </a:r>
            <a:endParaRPr lang="cs-CZ" sz="4400" dirty="0">
              <a:solidFill>
                <a:srgbClr val="0073CF"/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4071062" y="1737682"/>
            <a:ext cx="771525" cy="646331"/>
          </a:xfrm>
          <a:prstGeom prst="rect">
            <a:avLst/>
          </a:prstGeom>
          <a:solidFill>
            <a:srgbClr val="C60C3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cs-CZ" sz="3600" b="1" dirty="0">
                <a:latin typeface="Calibri" panose="020F0502020204030204" pitchFamily="34" charset="0"/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497540" y="1619585"/>
            <a:ext cx="8148917" cy="57228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txBody>
          <a:bodyPr lIns="91425" tIns="45700" rIns="91425" bIns="45700" anchor="ctr" anchorCtr="0">
            <a:noAutofit/>
          </a:bodyPr>
          <a:lstStyle/>
          <a:p>
            <a:pPr marL="165100" indent="0" algn="ctr">
              <a:spcBef>
                <a:spcPts val="0"/>
              </a:spcBef>
              <a:buNone/>
            </a:pPr>
            <a:r>
              <a:rPr lang="cs-CZ" sz="32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Příprava a vzdělávání učitelů</a:t>
            </a:r>
            <a:endParaRPr lang="cs-CZ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body" idx="2"/>
          </p:nvPr>
        </p:nvSpPr>
        <p:spPr>
          <a:xfrm>
            <a:off x="179511" y="608590"/>
            <a:ext cx="8784976" cy="863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buClr>
                <a:srgbClr val="C00000"/>
              </a:buClr>
              <a:buSzPct val="25000"/>
              <a:buFont typeface="Arial"/>
              <a:buNone/>
            </a:pPr>
            <a:r>
              <a:rPr lang="cs-CZ" dirty="0" smtClean="0">
                <a:latin typeface="Calibri" panose="020F0502020204030204" pitchFamily="34" charset="0"/>
              </a:rPr>
              <a:t>Možnosti využití mezinárodních šetření</a:t>
            </a:r>
            <a:endParaRPr lang="cs-CZ" sz="3600" b="1" i="0" u="none" strike="noStrike" cap="none" dirty="0">
              <a:solidFill>
                <a:srgbClr val="C00000"/>
              </a:solidFill>
              <a:latin typeface="Calibri" panose="020F0502020204030204" pitchFamily="34" charset="0"/>
              <a:sym typeface="Calibri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867610370"/>
              </p:ext>
            </p:extLst>
          </p:nvPr>
        </p:nvGraphicFramePr>
        <p:xfrm>
          <a:off x="497540" y="2296123"/>
          <a:ext cx="8148917" cy="16654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766410449"/>
              </p:ext>
            </p:extLst>
          </p:nvPr>
        </p:nvGraphicFramePr>
        <p:xfrm>
          <a:off x="497540" y="4321310"/>
          <a:ext cx="8148917" cy="17164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278389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815224634"/>
              </p:ext>
            </p:extLst>
          </p:nvPr>
        </p:nvGraphicFramePr>
        <p:xfrm>
          <a:off x="655802" y="1458694"/>
          <a:ext cx="7735164" cy="20947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8" name="Shape 188"/>
          <p:cNvSpPr txBox="1">
            <a:spLocks noGrp="1"/>
          </p:cNvSpPr>
          <p:nvPr>
            <p:ph type="body" idx="2"/>
          </p:nvPr>
        </p:nvSpPr>
        <p:spPr>
          <a:xfrm>
            <a:off x="179511" y="642043"/>
            <a:ext cx="8784976" cy="59574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buClr>
                <a:srgbClr val="C00000"/>
              </a:buClr>
              <a:buSzPct val="25000"/>
              <a:buFont typeface="Arial"/>
              <a:buNone/>
            </a:pPr>
            <a:r>
              <a:rPr lang="cs-CZ" sz="3600" b="1" i="0" u="none" strike="noStrike" cap="none" dirty="0" smtClean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Tvorba testových úloh TIMSS</a:t>
            </a:r>
            <a:endParaRPr lang="cs-CZ" sz="3600" b="1" i="0" u="none" strike="noStrike" cap="none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655802" y="3774354"/>
            <a:ext cx="5718105" cy="23083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4625"/>
            <a:r>
              <a:rPr lang="cs-CZ" sz="1800" dirty="0">
                <a:latin typeface="Calibri" panose="020F0502020204030204" pitchFamily="34" charset="0"/>
              </a:rPr>
              <a:t>Tematický </a:t>
            </a:r>
            <a:r>
              <a:rPr lang="cs-CZ" sz="1800" dirty="0" smtClean="0">
                <a:latin typeface="Calibri" panose="020F0502020204030204" pitchFamily="34" charset="0"/>
              </a:rPr>
              <a:t>okruh: </a:t>
            </a:r>
            <a:r>
              <a:rPr lang="cs-CZ" sz="1800" b="1" dirty="0" smtClean="0">
                <a:latin typeface="Calibri" panose="020F0502020204030204" pitchFamily="34" charset="0"/>
              </a:rPr>
              <a:t>Živá příroda</a:t>
            </a:r>
          </a:p>
          <a:p>
            <a:endParaRPr lang="cs-CZ" sz="1800" dirty="0" smtClean="0">
              <a:latin typeface="Calibri" panose="020F0502020204030204" pitchFamily="34" charset="0"/>
            </a:endParaRPr>
          </a:p>
          <a:p>
            <a:pPr marL="174625"/>
            <a:r>
              <a:rPr lang="cs-CZ" sz="1800" dirty="0" smtClean="0">
                <a:latin typeface="Calibri" panose="020F0502020204030204" pitchFamily="34" charset="0"/>
              </a:rPr>
              <a:t>Tematické celky:</a:t>
            </a:r>
          </a:p>
          <a:p>
            <a:r>
              <a:rPr lang="cs-CZ" sz="1800" b="1" i="1" dirty="0" smtClean="0">
                <a:latin typeface="Calibri" panose="020F0502020204030204" pitchFamily="34" charset="0"/>
              </a:rPr>
              <a:t>	Vlastnosti </a:t>
            </a:r>
            <a:r>
              <a:rPr lang="cs-CZ" sz="1800" b="1" i="1" dirty="0">
                <a:latin typeface="Calibri" panose="020F0502020204030204" pitchFamily="34" charset="0"/>
              </a:rPr>
              <a:t>a životní procesy organismů</a:t>
            </a:r>
          </a:p>
          <a:p>
            <a:r>
              <a:rPr lang="cs-CZ" sz="1800" b="1" i="1" dirty="0" smtClean="0">
                <a:latin typeface="Calibri" panose="020F0502020204030204" pitchFamily="34" charset="0"/>
              </a:rPr>
              <a:t>	Životní </a:t>
            </a:r>
            <a:r>
              <a:rPr lang="cs-CZ" sz="1800" b="1" i="1" dirty="0">
                <a:latin typeface="Calibri" panose="020F0502020204030204" pitchFamily="34" charset="0"/>
              </a:rPr>
              <a:t>cykly, rozmnožování a dědičnost</a:t>
            </a:r>
          </a:p>
          <a:p>
            <a:r>
              <a:rPr lang="cs-CZ" sz="1800" b="1" i="1" dirty="0" smtClean="0">
                <a:latin typeface="Calibri" panose="020F0502020204030204" pitchFamily="34" charset="0"/>
              </a:rPr>
              <a:t>	Organismy</a:t>
            </a:r>
            <a:r>
              <a:rPr lang="cs-CZ" sz="1800" b="1" i="1" dirty="0">
                <a:latin typeface="Calibri" panose="020F0502020204030204" pitchFamily="34" charset="0"/>
              </a:rPr>
              <a:t>, prostředí a jejich vzájemné vztahy</a:t>
            </a:r>
          </a:p>
          <a:p>
            <a:r>
              <a:rPr lang="cs-CZ" sz="1800" b="1" i="1" dirty="0" smtClean="0">
                <a:latin typeface="Calibri" panose="020F0502020204030204" pitchFamily="34" charset="0"/>
              </a:rPr>
              <a:t>	Ekosystémy</a:t>
            </a:r>
            <a:endParaRPr lang="cs-CZ" sz="1800" b="1" i="1" dirty="0">
              <a:latin typeface="Calibri" panose="020F0502020204030204" pitchFamily="34" charset="0"/>
            </a:endParaRPr>
          </a:p>
          <a:p>
            <a:r>
              <a:rPr lang="cs-CZ" sz="1800" b="1" i="1" dirty="0" smtClean="0">
                <a:latin typeface="Calibri" panose="020F0502020204030204" pitchFamily="34" charset="0"/>
              </a:rPr>
              <a:t>	Lidské </a:t>
            </a:r>
            <a:r>
              <a:rPr lang="cs-CZ" sz="1800" b="1" i="1" dirty="0">
                <a:latin typeface="Calibri" panose="020F0502020204030204" pitchFamily="34" charset="0"/>
              </a:rPr>
              <a:t>zdraví</a:t>
            </a:r>
            <a:endParaRPr lang="cs-CZ" sz="1800" i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669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950665201"/>
              </p:ext>
            </p:extLst>
          </p:nvPr>
        </p:nvGraphicFramePr>
        <p:xfrm>
          <a:off x="522883" y="1472189"/>
          <a:ext cx="8098232" cy="44371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8" name="Shape 188"/>
          <p:cNvSpPr txBox="1">
            <a:spLocks noGrp="1"/>
          </p:cNvSpPr>
          <p:nvPr>
            <p:ph type="body" idx="2"/>
          </p:nvPr>
        </p:nvSpPr>
        <p:spPr>
          <a:xfrm>
            <a:off x="179511" y="608590"/>
            <a:ext cx="8784976" cy="863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buClr>
                <a:srgbClr val="C00000"/>
              </a:buClr>
              <a:buSzPct val="25000"/>
              <a:buFont typeface="Arial"/>
              <a:buNone/>
            </a:pPr>
            <a:r>
              <a:rPr lang="cs-CZ" dirty="0" smtClean="0"/>
              <a:t>Možnosti didaktického využití úloh</a:t>
            </a:r>
            <a:endParaRPr lang="cs-CZ" sz="3600" b="1" i="0" u="none" strike="noStrike" cap="none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234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82"/>
          <p:cNvSpPr txBox="1">
            <a:spLocks noGrp="1"/>
          </p:cNvSpPr>
          <p:nvPr>
            <p:ph type="body" idx="2"/>
          </p:nvPr>
        </p:nvSpPr>
        <p:spPr>
          <a:xfrm>
            <a:off x="0" y="1676254"/>
            <a:ext cx="9144000" cy="3375639"/>
          </a:xfrm>
          <a:prstGeom prst="rect">
            <a:avLst/>
          </a:prstGeom>
          <a:gradFill>
            <a:gsLst>
              <a:gs pos="0">
                <a:srgbClr val="F4F8FB"/>
              </a:gs>
              <a:gs pos="74000">
                <a:srgbClr val="AEC5E1"/>
              </a:gs>
              <a:gs pos="83000">
                <a:srgbClr val="AEC5E1"/>
              </a:gs>
              <a:gs pos="100000">
                <a:srgbClr val="C8D8EB"/>
              </a:gs>
            </a:gsLst>
            <a:lin ang="540000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1428750" lvl="0" indent="-714375" algn="l">
              <a:spcBef>
                <a:spcPts val="600"/>
              </a:spcBef>
              <a:spcAft>
                <a:spcPts val="1800"/>
              </a:spcAft>
              <a:buClr>
                <a:srgbClr val="0073CF"/>
              </a:buClr>
              <a:buSzPct val="100000"/>
              <a:buFont typeface="Calibri"/>
              <a:buAutoNum type="arabicPeriod"/>
            </a:pPr>
            <a:r>
              <a:rPr lang="cs-CZ" sz="4000" dirty="0">
                <a:solidFill>
                  <a:schemeClr val="tx1"/>
                </a:solidFill>
              </a:rPr>
              <a:t>Mezinárodní šetření TIMSS </a:t>
            </a:r>
            <a:r>
              <a:rPr lang="cs-CZ" sz="4000" dirty="0" smtClean="0">
                <a:solidFill>
                  <a:schemeClr val="tx1"/>
                </a:solidFill>
              </a:rPr>
              <a:t/>
            </a:r>
            <a:br>
              <a:rPr lang="cs-CZ" sz="4000" dirty="0" smtClean="0">
                <a:solidFill>
                  <a:schemeClr val="tx1"/>
                </a:solidFill>
              </a:rPr>
            </a:br>
            <a:r>
              <a:rPr lang="cs-CZ" sz="4000" dirty="0" smtClean="0">
                <a:solidFill>
                  <a:schemeClr val="tx1"/>
                </a:solidFill>
              </a:rPr>
              <a:t>a </a:t>
            </a:r>
            <a:r>
              <a:rPr lang="cs-CZ" sz="4000" dirty="0">
                <a:solidFill>
                  <a:schemeClr val="tx1"/>
                </a:solidFill>
              </a:rPr>
              <a:t>výsledky ČR v průběhu 20 let</a:t>
            </a:r>
          </a:p>
          <a:p>
            <a:pPr marL="1428750" lvl="0" indent="-714375" algn="l">
              <a:spcBef>
                <a:spcPts val="1200"/>
              </a:spcBef>
              <a:spcAft>
                <a:spcPts val="1800"/>
              </a:spcAft>
              <a:buClr>
                <a:srgbClr val="0073CF"/>
              </a:buClr>
              <a:buSzPct val="100000"/>
              <a:buFont typeface="Calibri"/>
              <a:buAutoNum type="arabicPeriod"/>
            </a:pPr>
            <a:r>
              <a:rPr lang="cs-CZ" sz="4000" dirty="0">
                <a:solidFill>
                  <a:schemeClr val="tx1"/>
                </a:solidFill>
              </a:rPr>
              <a:t>Testové úlohy v projektu </a:t>
            </a:r>
            <a:r>
              <a:rPr lang="cs-CZ" sz="4000" dirty="0" smtClean="0">
                <a:solidFill>
                  <a:schemeClr val="tx1"/>
                </a:solidFill>
              </a:rPr>
              <a:t>TIMSS</a:t>
            </a:r>
            <a:endParaRPr lang="cs-CZ" sz="4000" b="1" i="0" u="none" strike="noStrike" cap="none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5" name="Shape 60"/>
          <p:cNvSpPr txBox="1"/>
          <p:nvPr/>
        </p:nvSpPr>
        <p:spPr>
          <a:xfrm>
            <a:off x="0" y="1324743"/>
            <a:ext cx="3700463" cy="703022"/>
          </a:xfrm>
          <a:prstGeom prst="rect">
            <a:avLst/>
          </a:prstGeom>
          <a:solidFill>
            <a:srgbClr val="C60C30"/>
          </a:solidFill>
          <a:ln>
            <a:noFill/>
          </a:ln>
          <a:effectLst>
            <a:outerShdw blurRad="50799" dist="38100" dir="18900000" algn="bl" rotWithShape="0">
              <a:srgbClr val="000000">
                <a:alpha val="4000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cs-CZ" sz="3200" b="1" i="0" u="none" strike="noStrike" cap="none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Obsah prezentace</a:t>
            </a:r>
            <a:endParaRPr lang="cs-CZ" sz="32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101566" y="843878"/>
            <a:ext cx="8784976" cy="484233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Uvolněné úlohy – co poskytují (1)</a:t>
            </a:r>
            <a:endParaRPr lang="cs-CZ" dirty="0"/>
          </a:p>
        </p:txBody>
      </p:sp>
      <p:sp>
        <p:nvSpPr>
          <p:cNvPr id="12" name="Shape 187"/>
          <p:cNvSpPr txBox="1">
            <a:spLocks noGrp="1"/>
          </p:cNvSpPr>
          <p:nvPr>
            <p:ph type="body" idx="1"/>
          </p:nvPr>
        </p:nvSpPr>
        <p:spPr>
          <a:xfrm>
            <a:off x="0" y="1552018"/>
            <a:ext cx="9144000" cy="4526053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</p:spPr>
        <p:txBody>
          <a:bodyPr lIns="91425" tIns="45700" rIns="91425" bIns="45700" anchor="ctr" anchorCtr="0">
            <a:noAutofit/>
          </a:bodyPr>
          <a:lstStyle/>
          <a:p>
            <a:pPr marL="806450" indent="-442913">
              <a:spcBef>
                <a:spcPts val="0"/>
              </a:spcBef>
              <a:buClr>
                <a:srgbClr val="C60C30"/>
              </a:buClr>
            </a:pPr>
            <a:r>
              <a:rPr lang="cs-CZ" dirty="0" smtClean="0"/>
              <a:t>Zadání úloh</a:t>
            </a:r>
            <a:endParaRPr lang="cs-CZ" i="1" dirty="0"/>
          </a:p>
          <a:p>
            <a:pPr marL="806450" marR="0" lvl="0" indent="-442913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60C30"/>
              </a:buClr>
              <a:buSzPct val="100000"/>
              <a:buFont typeface="Arial"/>
              <a:buChar char="•"/>
            </a:pPr>
            <a:r>
              <a:rPr lang="cs-CZ" dirty="0" smtClean="0"/>
              <a:t>Charakteristiky úloh (cíl, dovednost, obtížnost)</a:t>
            </a:r>
          </a:p>
          <a:p>
            <a:pPr marL="806450" marR="0" lvl="0" indent="-442913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60C30"/>
              </a:buClr>
              <a:buSzPct val="100000"/>
              <a:buFont typeface="Arial"/>
              <a:buChar char="•"/>
            </a:pPr>
            <a:r>
              <a:rPr lang="cs-CZ" dirty="0" smtClean="0"/>
              <a:t>Úspěšnost (českých žáků, mezinárodní průměr)</a:t>
            </a:r>
            <a:endParaRPr lang="cs-CZ" sz="2800" b="0" i="0" u="none" strike="noStrike" cap="none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06450" indent="-442913">
              <a:lnSpc>
                <a:spcPct val="150000"/>
              </a:lnSpc>
              <a:buClr>
                <a:srgbClr val="C60C30"/>
              </a:buClr>
            </a:pPr>
            <a:r>
              <a:rPr lang="cs-CZ" dirty="0" smtClean="0"/>
              <a:t>Četnosti odpovědí českých žáků</a:t>
            </a:r>
            <a:endParaRPr lang="cs-CZ" dirty="0"/>
          </a:p>
          <a:p>
            <a:pPr marL="806450" marR="0" lvl="0" indent="-442913" algn="just" rtl="0">
              <a:lnSpc>
                <a:spcPct val="150000"/>
              </a:lnSpc>
              <a:spcBef>
                <a:spcPts val="560"/>
              </a:spcBef>
              <a:spcAft>
                <a:spcPts val="0"/>
              </a:spcAft>
              <a:buClr>
                <a:srgbClr val="C60C30"/>
              </a:buClr>
              <a:buSzPct val="100000"/>
              <a:buFont typeface="Arial"/>
              <a:buChar char="•"/>
            </a:pPr>
            <a:r>
              <a:rPr lang="cs-CZ" dirty="0" smtClean="0"/>
              <a:t>Vyhodnocování odpovědí – </a:t>
            </a:r>
            <a:r>
              <a:rPr lang="cs-CZ" i="1" dirty="0" smtClean="0"/>
              <a:t>úlohy s tvorbou odpovědi</a:t>
            </a:r>
            <a:endParaRPr lang="cs-CZ" sz="2800" b="0" i="1" u="none" strike="noStrike" cap="none" dirty="0">
              <a:solidFill>
                <a:schemeClr val="dk1"/>
              </a:solidFill>
              <a:sym typeface="Calibri"/>
            </a:endParaRPr>
          </a:p>
          <a:p>
            <a:pPr marL="806450" marR="0" lvl="0" indent="-442913" algn="just" rtl="0">
              <a:lnSpc>
                <a:spcPct val="150000"/>
              </a:lnSpc>
              <a:spcBef>
                <a:spcPts val="560"/>
              </a:spcBef>
              <a:spcAft>
                <a:spcPts val="0"/>
              </a:spcAft>
              <a:buClr>
                <a:srgbClr val="C60C30"/>
              </a:buClr>
              <a:buSzPct val="100000"/>
              <a:buFont typeface="Arial"/>
              <a:buChar char="•"/>
            </a:pPr>
            <a:r>
              <a:rPr lang="cs-CZ" dirty="0" smtClean="0"/>
              <a:t>Didaktický komentář</a:t>
            </a:r>
            <a:endParaRPr lang="cs-CZ" sz="2800" i="1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3072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101566" y="690505"/>
            <a:ext cx="8784976" cy="484233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Uvolněné úlohy – co poskytují (2)</a:t>
            </a:r>
            <a:endParaRPr lang="cs-CZ" dirty="0"/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8279" y="5599292"/>
            <a:ext cx="5061100" cy="520960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8279" y="4771938"/>
            <a:ext cx="5013800" cy="79328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1929" y="2924898"/>
            <a:ext cx="5013800" cy="184704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1929" y="2119778"/>
            <a:ext cx="5013800" cy="816960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0" y="1282970"/>
            <a:ext cx="1909482" cy="307777"/>
          </a:xfrm>
          <a:prstGeom prst="rect">
            <a:avLst/>
          </a:prstGeom>
          <a:solidFill>
            <a:srgbClr val="0073CF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Úloha M11 (M05-01)</a:t>
            </a:r>
            <a:endParaRPr lang="cs-CZ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2328669" y="1269844"/>
            <a:ext cx="520762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sz="12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Odečti: 428 – 176</a:t>
            </a:r>
          </a:p>
          <a:p>
            <a:r>
              <a:rPr lang="cs-CZ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Cíl úlohy:   </a:t>
            </a:r>
            <a:r>
              <a:rPr lang="cs-CZ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Počítání s přirozenými čísly (sčítání, odčítání, násobení, dělení)</a:t>
            </a:r>
          </a:p>
          <a:p>
            <a:r>
              <a:rPr lang="cs-CZ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Dovednost:  </a:t>
            </a:r>
            <a:r>
              <a:rPr lang="cs-CZ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Prokazování znalostí</a:t>
            </a:r>
          </a:p>
          <a:p>
            <a:r>
              <a:rPr lang="cs-CZ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Obtížnost:   </a:t>
            </a:r>
            <a:r>
              <a:rPr lang="cs-CZ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cs-C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159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80000" y="18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Shape 364"/>
          <p:cNvSpPr txBox="1">
            <a:spLocks noGrp="1"/>
          </p:cNvSpPr>
          <p:nvPr>
            <p:ph type="body" idx="2"/>
          </p:nvPr>
        </p:nvSpPr>
        <p:spPr>
          <a:xfrm>
            <a:off x="179511" y="604587"/>
            <a:ext cx="8784976" cy="863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buClr>
                <a:srgbClr val="C00000"/>
              </a:buClr>
              <a:buSzPct val="25000"/>
              <a:buFont typeface="Arial"/>
              <a:buNone/>
            </a:pPr>
            <a:r>
              <a:rPr lang="cs-CZ" sz="3600" b="1" i="0" u="none" strike="noStrike" cap="none" dirty="0" smtClean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Testová úloha </a:t>
            </a:r>
            <a:r>
              <a:rPr lang="cs-CZ" sz="3600" b="1" i="0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TIMSS – </a:t>
            </a:r>
            <a:r>
              <a:rPr lang="cs-CZ" sz="36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matematika</a:t>
            </a:r>
            <a:endParaRPr lang="cs-CZ" sz="3600" b="1" i="0" u="none" strike="noStrike" cap="none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Shape 365"/>
          <p:cNvSpPr txBox="1"/>
          <p:nvPr/>
        </p:nvSpPr>
        <p:spPr>
          <a:xfrm>
            <a:off x="380572" y="1496604"/>
            <a:ext cx="4536504" cy="1789431"/>
          </a:xfrm>
          <a:prstGeom prst="rect">
            <a:avLst/>
          </a:prstGeom>
          <a:solidFill>
            <a:schemeClr val="bg1">
              <a:lumMod val="95000"/>
            </a:schemeClr>
          </a:solidFill>
          <a:ln w="22225" cap="flat" cmpd="sng">
            <a:solidFill>
              <a:srgbClr val="0073CF"/>
            </a:solidFill>
            <a:prstDash val="sysDot"/>
            <a:round/>
            <a:headEnd type="none" w="med" len="med"/>
            <a:tailEnd type="none" w="med" len="med"/>
          </a:ln>
        </p:spPr>
        <p:txBody>
          <a:bodyPr lIns="180000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buSzPct val="25000"/>
              <a:buNone/>
            </a:pPr>
            <a:r>
              <a:rPr lang="cs-CZ" sz="16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Honza začal psát číselnou řadu: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SzPct val="25000"/>
              <a:buNone/>
            </a:pPr>
            <a:r>
              <a:rPr lang="cs-CZ" sz="1600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</a:t>
            </a:r>
            <a:r>
              <a:rPr lang="cs-CZ" sz="16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13, 20, 27, . . .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buSzPct val="25000"/>
              <a:buNone/>
            </a:pPr>
            <a:r>
              <a:rPr lang="cs-CZ" sz="16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Vždy přičte stejné číslo, aby dostal číslo následující.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buSzPct val="25000"/>
              <a:buNone/>
            </a:pPr>
            <a:r>
              <a:rPr lang="cs-CZ" sz="16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Které číslo by měl do své řady zapsat jako další?</a:t>
            </a:r>
          </a:p>
        </p:txBody>
      </p:sp>
      <p:sp>
        <p:nvSpPr>
          <p:cNvPr id="366" name="Shape 366"/>
          <p:cNvSpPr txBox="1"/>
          <p:nvPr/>
        </p:nvSpPr>
        <p:spPr>
          <a:xfrm>
            <a:off x="5091247" y="1496604"/>
            <a:ext cx="3744415" cy="1789431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 algn="just">
              <a:spcAft>
                <a:spcPts val="200"/>
              </a:spcAft>
              <a:buSzPct val="25000"/>
            </a:pPr>
            <a:r>
              <a:rPr lang="cs-CZ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Čísla</a:t>
            </a:r>
          </a:p>
          <a:p>
            <a:pPr lvl="0" algn="just">
              <a:spcAft>
                <a:spcPts val="200"/>
              </a:spcAft>
              <a:buSzPct val="25000"/>
            </a:pPr>
            <a:r>
              <a:rPr lang="cs-CZ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Výrazy</a:t>
            </a:r>
            <a:r>
              <a:rPr lang="cs-CZ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jednoduché rovnice a vztahy</a:t>
            </a:r>
            <a:endParaRPr lang="cs-CZ" sz="1600" dirty="0" smtClean="0">
              <a:solidFill>
                <a:schemeClr val="dk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200"/>
              </a:spcAft>
              <a:buSzPct val="25000"/>
              <a:buNone/>
            </a:pPr>
            <a:r>
              <a:rPr lang="cs-CZ" sz="1600" dirty="0" smtClean="0">
                <a:solidFill>
                  <a:schemeClr val="dk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Cíl</a:t>
            </a:r>
            <a:r>
              <a:rPr lang="cs-CZ" sz="1600" dirty="0">
                <a:solidFill>
                  <a:schemeClr val="dk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: </a:t>
            </a:r>
            <a:r>
              <a:rPr lang="cs-CZ" sz="1600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Rozpoznání a užití vztahů ve vhodně    zadané číselné řadě</a:t>
            </a:r>
          </a:p>
          <a:p>
            <a:pPr marL="0" marR="0" lvl="0" indent="0" algn="just" rtl="0">
              <a:spcBef>
                <a:spcPts val="0"/>
              </a:spcBef>
              <a:spcAft>
                <a:spcPts val="200"/>
              </a:spcAft>
              <a:buSzPct val="25000"/>
              <a:buNone/>
            </a:pPr>
            <a:r>
              <a:rPr lang="cs-CZ" sz="1600" dirty="0">
                <a:solidFill>
                  <a:schemeClr val="dk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Dovednost: </a:t>
            </a:r>
            <a:r>
              <a:rPr lang="cs-CZ" sz="1600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Prokazování znalostí</a:t>
            </a:r>
          </a:p>
          <a:p>
            <a:pPr marL="0" marR="0" lvl="0" indent="0" algn="just" rtl="0">
              <a:spcBef>
                <a:spcPts val="0"/>
              </a:spcBef>
              <a:spcAft>
                <a:spcPts val="200"/>
              </a:spcAft>
              <a:buSzPct val="25000"/>
              <a:buNone/>
            </a:pPr>
            <a:r>
              <a:rPr lang="cs-CZ" sz="1600" dirty="0">
                <a:solidFill>
                  <a:schemeClr val="dk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Obtížnost: </a:t>
            </a:r>
            <a:r>
              <a:rPr lang="cs-CZ" sz="1600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2</a:t>
            </a:r>
          </a:p>
        </p:txBody>
      </p:sp>
      <p:graphicFrame>
        <p:nvGraphicFramePr>
          <p:cNvPr id="367" name="Shape 367"/>
          <p:cNvGraphicFramePr/>
          <p:nvPr>
            <p:extLst>
              <p:ext uri="{D42A27DB-BD31-4B8C-83A1-F6EECF244321}">
                <p14:modId xmlns:p14="http://schemas.microsoft.com/office/powerpoint/2010/main" val="1303358621"/>
              </p:ext>
            </p:extLst>
          </p:nvPr>
        </p:nvGraphicFramePr>
        <p:xfrm>
          <a:off x="1151999" y="3513167"/>
          <a:ext cx="6839975" cy="1132525"/>
        </p:xfrm>
        <a:graphic>
          <a:graphicData uri="http://schemas.openxmlformats.org/drawingml/2006/table">
            <a:tbl>
              <a:tblPr firstRow="1" firstCol="1" bandRow="1">
                <a:noFill/>
                <a:tableStyleId>{845FB25D-385C-4AA8-A8ED-966145C7DEBE}</a:tableStyleId>
              </a:tblPr>
              <a:tblGrid>
                <a:gridCol w="2520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9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9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9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9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600" dirty="0"/>
                        <a:t>Úspěšnost (%)</a:t>
                      </a:r>
                    </a:p>
                  </a:txBody>
                  <a:tcPr marL="68575" marR="68575" marT="0" marB="0" anchor="ctr">
                    <a:solidFill>
                      <a:srgbClr val="007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600" dirty="0"/>
                        <a:t>Celkem</a:t>
                      </a:r>
                    </a:p>
                  </a:txBody>
                  <a:tcPr marL="68575" marR="68575" marT="0" marB="0" anchor="ctr">
                    <a:solidFill>
                      <a:srgbClr val="007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600" dirty="0"/>
                        <a:t>Dívky</a:t>
                      </a:r>
                    </a:p>
                  </a:txBody>
                  <a:tcPr marL="68575" marR="68575" marT="0" marB="0" anchor="ctr">
                    <a:solidFill>
                      <a:srgbClr val="007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600" dirty="0"/>
                        <a:t>Chlapci</a:t>
                      </a:r>
                    </a:p>
                  </a:txBody>
                  <a:tcPr marL="68575" marR="68575" marT="0" marB="0" anchor="ctr">
                    <a:solidFill>
                      <a:srgbClr val="007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42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600" dirty="0"/>
                        <a:t>Česká republika (2015)</a:t>
                      </a:r>
                    </a:p>
                  </a:txBody>
                  <a:tcPr marL="68575" marR="68575" marT="0" marB="0" anchor="ctr">
                    <a:solidFill>
                      <a:srgbClr val="C60C3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600"/>
                        <a:t>76,2</a:t>
                      </a: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600"/>
                        <a:t>78,8</a:t>
                      </a: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600"/>
                        <a:t>73,9</a:t>
                      </a: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600"/>
                        <a:t>Mezinárodní průměr (2015)</a:t>
                      </a:r>
                    </a:p>
                  </a:txBody>
                  <a:tcPr marL="68575" marR="68575" marT="0" marB="0" anchor="ctr">
                    <a:solidFill>
                      <a:srgbClr val="007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600"/>
                        <a:t>69,5</a:t>
                      </a: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600"/>
                        <a:t>71,7</a:t>
                      </a: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600" dirty="0"/>
                        <a:t>67,4</a:t>
                      </a: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68" name="Shape 368"/>
          <p:cNvGraphicFramePr/>
          <p:nvPr>
            <p:extLst>
              <p:ext uri="{D42A27DB-BD31-4B8C-83A1-F6EECF244321}">
                <p14:modId xmlns:p14="http://schemas.microsoft.com/office/powerpoint/2010/main" val="2225212948"/>
              </p:ext>
            </p:extLst>
          </p:nvPr>
        </p:nvGraphicFramePr>
        <p:xfrm>
          <a:off x="1511998" y="4821704"/>
          <a:ext cx="6119975" cy="1085025"/>
        </p:xfrm>
        <a:graphic>
          <a:graphicData uri="http://schemas.openxmlformats.org/drawingml/2006/table">
            <a:tbl>
              <a:tblPr firstRow="1" firstCol="1" bandRow="1">
                <a:noFill/>
                <a:tableStyleId>{845FB25D-385C-4AA8-A8ED-966145C7DEBE}</a:tableStyleId>
              </a:tblPr>
              <a:tblGrid>
                <a:gridCol w="2649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6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7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6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1675">
                <a:tc grid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600" dirty="0"/>
                        <a:t>Odpovědi českých žáků</a:t>
                      </a:r>
                    </a:p>
                  </a:txBody>
                  <a:tcPr marL="68575" marR="68575" marT="0" marB="0" anchor="ctr">
                    <a:solidFill>
                      <a:srgbClr val="0073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600"/>
                        <a:t>Kód odpovědi</a:t>
                      </a:r>
                    </a:p>
                  </a:txBody>
                  <a:tcPr marL="68575" marR="68575" marT="0" marB="0" anchor="ctr">
                    <a:solidFill>
                      <a:srgbClr val="007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600"/>
                        <a:t>10</a:t>
                      </a: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600"/>
                        <a:t>79</a:t>
                      </a: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600"/>
                        <a:t>99</a:t>
                      </a: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600" dirty="0"/>
                        <a:t>Četnost (%) 2015</a:t>
                      </a:r>
                    </a:p>
                  </a:txBody>
                  <a:tcPr marL="68575" marR="68575" marT="0" marB="0" anchor="ctr">
                    <a:solidFill>
                      <a:srgbClr val="007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600"/>
                        <a:t>76,2</a:t>
                      </a: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600"/>
                        <a:t>19,1</a:t>
                      </a: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600" dirty="0"/>
                        <a:t>4,7</a:t>
                      </a: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932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Shape 374"/>
          <p:cNvSpPr txBox="1">
            <a:spLocks noGrp="1"/>
          </p:cNvSpPr>
          <p:nvPr>
            <p:ph type="body" idx="1"/>
          </p:nvPr>
        </p:nvSpPr>
        <p:spPr>
          <a:xfrm>
            <a:off x="0" y="1479199"/>
            <a:ext cx="3701142" cy="422699"/>
          </a:xfrm>
          <a:prstGeom prst="rect">
            <a:avLst/>
          </a:prstGeom>
          <a:solidFill>
            <a:srgbClr val="0073CF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cs-CZ" sz="3000" b="1" dirty="0" smtClean="0">
                <a:solidFill>
                  <a:schemeClr val="bg1"/>
                </a:solidFill>
              </a:rPr>
              <a:t>Didaktické využití</a:t>
            </a:r>
            <a:endParaRPr lang="cs-CZ" sz="3000" b="1" dirty="0">
              <a:solidFill>
                <a:schemeClr val="bg1"/>
              </a:solidFill>
            </a:endParaRPr>
          </a:p>
        </p:txBody>
      </p:sp>
      <p:sp>
        <p:nvSpPr>
          <p:cNvPr id="375" name="Shape 375"/>
          <p:cNvSpPr txBox="1">
            <a:spLocks noGrp="1"/>
          </p:cNvSpPr>
          <p:nvPr>
            <p:ph type="body" idx="2"/>
          </p:nvPr>
        </p:nvSpPr>
        <p:spPr>
          <a:xfrm>
            <a:off x="179500" y="670510"/>
            <a:ext cx="8784900" cy="676073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C00000"/>
              </a:buClr>
              <a:buSzPct val="25000"/>
              <a:buFont typeface="Arial"/>
              <a:buNone/>
            </a:pPr>
            <a:r>
              <a:rPr lang="cs-CZ" dirty="0" smtClean="0"/>
              <a:t>Testová úloha </a:t>
            </a:r>
            <a:r>
              <a:rPr lang="cs-CZ" dirty="0"/>
              <a:t>TIMSS – </a:t>
            </a:r>
            <a:r>
              <a:rPr lang="cs-CZ" dirty="0" smtClean="0">
                <a:solidFill>
                  <a:schemeClr val="dk1"/>
                </a:solidFill>
              </a:rPr>
              <a:t>matematika</a:t>
            </a:r>
            <a:endParaRPr lang="cs-CZ" dirty="0"/>
          </a:p>
        </p:txBody>
      </p:sp>
      <p:sp>
        <p:nvSpPr>
          <p:cNvPr id="376" name="Shape 376"/>
          <p:cNvSpPr txBox="1"/>
          <p:nvPr/>
        </p:nvSpPr>
        <p:spPr>
          <a:xfrm>
            <a:off x="1516553" y="1901898"/>
            <a:ext cx="6589486" cy="1303800"/>
          </a:xfrm>
          <a:prstGeom prst="rect">
            <a:avLst/>
          </a:prstGeom>
          <a:solidFill>
            <a:schemeClr val="bg1">
              <a:lumMod val="95000"/>
            </a:schemeClr>
          </a:solidFill>
          <a:ln w="22225" cap="flat" cmpd="sng">
            <a:solidFill>
              <a:srgbClr val="0073CF"/>
            </a:solidFill>
            <a:prstDash val="sysDot"/>
            <a:round/>
            <a:headEnd type="none" w="med" len="med"/>
            <a:tailEnd type="none" w="med" len="med"/>
          </a:ln>
        </p:spPr>
        <p:txBody>
          <a:bodyPr lIns="180000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600"/>
              </a:spcAft>
              <a:buSzPct val="25000"/>
              <a:buNone/>
            </a:pPr>
            <a:r>
              <a:rPr lang="cs-CZ" sz="18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Honza začal psát číselnou řadu</a:t>
            </a:r>
            <a:r>
              <a:rPr lang="cs-CZ" sz="1800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 6</a:t>
            </a:r>
            <a:r>
              <a:rPr lang="cs-CZ" sz="18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13, 20, 27, . . .</a:t>
            </a:r>
          </a:p>
          <a:p>
            <a:pPr marL="0" marR="0" lvl="0" indent="0" algn="ctr" rtl="0">
              <a:spcBef>
                <a:spcPts val="0"/>
              </a:spcBef>
              <a:spcAft>
                <a:spcPts val="600"/>
              </a:spcAft>
              <a:buSzPct val="25000"/>
              <a:buNone/>
            </a:pPr>
            <a:r>
              <a:rPr lang="cs-CZ" sz="18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Vždy přičte stejné číslo, aby dostal číslo </a:t>
            </a:r>
            <a:r>
              <a:rPr lang="cs-CZ" sz="1800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následující. </a:t>
            </a:r>
          </a:p>
          <a:p>
            <a:pPr marL="0" marR="0" lvl="0" indent="0" algn="ctr" rtl="0">
              <a:spcBef>
                <a:spcPts val="0"/>
              </a:spcBef>
              <a:spcAft>
                <a:spcPts val="600"/>
              </a:spcAft>
              <a:buSzPct val="25000"/>
              <a:buNone/>
            </a:pPr>
            <a:r>
              <a:rPr lang="cs-CZ" sz="1800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Které </a:t>
            </a:r>
            <a:r>
              <a:rPr lang="cs-CZ" sz="18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číslo by měl do své řady zapsat jako další?</a:t>
            </a:r>
          </a:p>
        </p:txBody>
      </p:sp>
      <p:sp>
        <p:nvSpPr>
          <p:cNvPr id="377" name="Shape 377"/>
          <p:cNvSpPr/>
          <p:nvPr/>
        </p:nvSpPr>
        <p:spPr>
          <a:xfrm>
            <a:off x="2204897" y="3205698"/>
            <a:ext cx="364132" cy="555317"/>
          </a:xfrm>
          <a:prstGeom prst="downArrow">
            <a:avLst>
              <a:gd name="adj1" fmla="val 50000"/>
              <a:gd name="adj2" fmla="val 50000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8" name="Shape 378"/>
          <p:cNvSpPr txBox="1"/>
          <p:nvPr/>
        </p:nvSpPr>
        <p:spPr>
          <a:xfrm>
            <a:off x="522513" y="3761015"/>
            <a:ext cx="4288783" cy="228301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25" tIns="91425" rIns="91425" bIns="91425" anchor="t" anchorCtr="0">
            <a:noAutofit/>
          </a:bodyPr>
          <a:lstStyle/>
          <a:p>
            <a:pPr marL="87313" lvl="0" algn="ctr">
              <a:spcBef>
                <a:spcPts val="0"/>
              </a:spcBef>
              <a:buNone/>
            </a:pPr>
            <a:r>
              <a:rPr lang="cs-CZ" sz="2000" b="1" dirty="0" smtClean="0">
                <a:solidFill>
                  <a:srgbClr val="0073CF"/>
                </a:solidFill>
                <a:latin typeface="Calibri" panose="020F0502020204030204" pitchFamily="34" charset="0"/>
              </a:rPr>
              <a:t>Kladení </a:t>
            </a:r>
            <a:r>
              <a:rPr lang="cs-CZ" sz="2000" b="1" dirty="0">
                <a:solidFill>
                  <a:srgbClr val="0073CF"/>
                </a:solidFill>
                <a:latin typeface="Calibri" panose="020F0502020204030204" pitchFamily="34" charset="0"/>
              </a:rPr>
              <a:t>otázek různé obtížnosti</a:t>
            </a:r>
          </a:p>
          <a:p>
            <a:pPr marL="87313" lvl="0" algn="ctr" rtl="0">
              <a:lnSpc>
                <a:spcPct val="150000"/>
              </a:lnSpc>
              <a:spcBef>
                <a:spcPts val="0"/>
              </a:spcBef>
              <a:buNone/>
            </a:pPr>
            <a:r>
              <a:rPr lang="cs-CZ" sz="1600" i="1" dirty="0" smtClean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Které </a:t>
            </a:r>
            <a:r>
              <a:rPr lang="cs-CZ" sz="1600" i="1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číslo Honza přičítá?</a:t>
            </a:r>
          </a:p>
          <a:p>
            <a:pPr marL="87313" lvl="0" algn="ctr" rtl="0">
              <a:lnSpc>
                <a:spcPct val="150000"/>
              </a:lnSpc>
              <a:spcBef>
                <a:spcPts val="0"/>
              </a:spcBef>
              <a:buNone/>
            </a:pPr>
            <a:r>
              <a:rPr lang="cs-CZ" sz="1600" i="1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Které číslo by měl do své řady zapsat jako další?</a:t>
            </a:r>
          </a:p>
          <a:p>
            <a:pPr marL="87313" lvl="0" algn="ctr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cs-CZ" sz="1600" i="1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Které číslo zapíše na 10. pozici v řadě</a:t>
            </a:r>
            <a:r>
              <a:rPr lang="cs-CZ" sz="1600" i="1" dirty="0" smtClean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?</a:t>
            </a:r>
          </a:p>
          <a:p>
            <a:pPr marL="87313" algn="ctr"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cs-CZ" sz="1600" i="1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Které číslo zapíše na </a:t>
            </a:r>
            <a:r>
              <a:rPr lang="cs-CZ" sz="1600" i="1" dirty="0" smtClean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50. (100.) </a:t>
            </a:r>
            <a:r>
              <a:rPr lang="cs-CZ" sz="1600" i="1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pozici v řadě</a:t>
            </a:r>
            <a:r>
              <a:rPr lang="cs-CZ" sz="1600" i="1" dirty="0" smtClean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?</a:t>
            </a:r>
          </a:p>
          <a:p>
            <a:pPr marL="87313" algn="ctr"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cs-CZ" sz="1600" i="1" dirty="0" smtClean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Patří číslo 54 (……) do Honzovy řady?</a:t>
            </a:r>
            <a:endParaRPr lang="cs-CZ" sz="1600" i="1" dirty="0">
              <a:solidFill>
                <a:schemeClr val="dk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sp>
        <p:nvSpPr>
          <p:cNvPr id="383" name="Shape 383"/>
          <p:cNvSpPr txBox="1"/>
          <p:nvPr/>
        </p:nvSpPr>
        <p:spPr>
          <a:xfrm>
            <a:off x="5220357" y="3665454"/>
            <a:ext cx="3473699" cy="5112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cs-CZ" sz="2000" b="1" dirty="0">
                <a:solidFill>
                  <a:srgbClr val="C60C30"/>
                </a:solidFill>
                <a:latin typeface="Calibri" panose="020F0502020204030204" pitchFamily="34" charset="0"/>
              </a:rPr>
              <a:t>Změna formátu úlohy</a:t>
            </a:r>
          </a:p>
        </p:txBody>
      </p:sp>
      <p:sp>
        <p:nvSpPr>
          <p:cNvPr id="12" name="Shape 381"/>
          <p:cNvSpPr txBox="1"/>
          <p:nvPr/>
        </p:nvSpPr>
        <p:spPr>
          <a:xfrm>
            <a:off x="5104243" y="4159261"/>
            <a:ext cx="3589813" cy="470569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8000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cs-CZ" sz="16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A) 7	B) 28	C) 34	D) 54</a:t>
            </a:r>
            <a:endParaRPr lang="cs-CZ" sz="16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" name="Shape 377"/>
          <p:cNvSpPr/>
          <p:nvPr/>
        </p:nvSpPr>
        <p:spPr>
          <a:xfrm>
            <a:off x="6593074" y="3205698"/>
            <a:ext cx="364132" cy="555317"/>
          </a:xfrm>
          <a:prstGeom prst="downArrow">
            <a:avLst>
              <a:gd name="adj1" fmla="val 50000"/>
              <a:gd name="adj2" fmla="val 50000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1450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7" grpId="0" animBg="1"/>
      <p:bldP spid="383" grpId="0"/>
      <p:bldP spid="12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220913567"/>
              </p:ext>
            </p:extLst>
          </p:nvPr>
        </p:nvGraphicFramePr>
        <p:xfrm>
          <a:off x="0" y="1460504"/>
          <a:ext cx="9144000" cy="5279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179511" y="764704"/>
            <a:ext cx="8784976" cy="484233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Uvolněné úlohy – kde je najdete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4454" y="2771430"/>
            <a:ext cx="1787672" cy="252842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8"/>
          <a:srcRect l="450" t="11853" r="68051" b="5131"/>
          <a:stretch/>
        </p:blipFill>
        <p:spPr>
          <a:xfrm>
            <a:off x="4706815" y="2773470"/>
            <a:ext cx="1925418" cy="3080897"/>
          </a:xfrm>
          <a:prstGeom prst="rect">
            <a:avLst/>
          </a:prstGeom>
          <a:ln w="3175">
            <a:solidFill>
              <a:schemeClr val="tx1"/>
            </a:solidFill>
          </a:ln>
          <a:effectLst/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0994" y="2773470"/>
            <a:ext cx="2029522" cy="2870612"/>
          </a:xfrm>
          <a:prstGeom prst="rect">
            <a:avLst/>
          </a:prstGeom>
          <a:ln w="3175">
            <a:solidFill>
              <a:schemeClr val="tx1"/>
            </a:solidFill>
          </a:ln>
          <a:effectLst/>
        </p:spPr>
      </p:pic>
      <p:sp>
        <p:nvSpPr>
          <p:cNvPr id="7" name="Zástupný symbol pro text 1"/>
          <p:cNvSpPr txBox="1">
            <a:spLocks/>
          </p:cNvSpPr>
          <p:nvPr/>
        </p:nvSpPr>
        <p:spPr>
          <a:xfrm>
            <a:off x="564455" y="2119824"/>
            <a:ext cx="3781508" cy="4915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165100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77800" indent="0" algn="ctr">
              <a:buNone/>
            </a:pPr>
            <a:r>
              <a:rPr lang="cs-CZ" sz="2400" b="1" dirty="0" smtClean="0"/>
              <a:t>Uvolněné úlohy</a:t>
            </a:r>
            <a:r>
              <a:rPr lang="cs-CZ" sz="3200" b="1" dirty="0" smtClean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8" name="Zástupný symbol pro text 1"/>
          <p:cNvSpPr txBox="1">
            <a:spLocks/>
          </p:cNvSpPr>
          <p:nvPr/>
        </p:nvSpPr>
        <p:spPr>
          <a:xfrm>
            <a:off x="4706815" y="2119824"/>
            <a:ext cx="4103701" cy="49157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165100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77800" indent="0" algn="ctr">
              <a:buNone/>
            </a:pPr>
            <a:r>
              <a:rPr lang="cs-CZ" sz="2400" b="1" dirty="0" smtClean="0"/>
              <a:t>Metodické materiály</a:t>
            </a:r>
            <a:r>
              <a:rPr lang="cs-CZ" sz="3200" b="1" dirty="0" smtClean="0">
                <a:solidFill>
                  <a:srgbClr val="0070C0"/>
                </a:solidFill>
              </a:rPr>
              <a:t> 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82037" y="2773470"/>
            <a:ext cx="1863925" cy="2528420"/>
          </a:xfrm>
          <a:prstGeom prst="rect">
            <a:avLst/>
          </a:prstGeo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3092366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>
          <a:xfrm>
            <a:off x="1505822" y="764704"/>
            <a:ext cx="7525572" cy="720080"/>
          </a:xfrm>
        </p:spPr>
        <p:txBody>
          <a:bodyPr/>
          <a:lstStyle/>
          <a:p>
            <a:r>
              <a:rPr lang="cs-CZ" sz="3200" dirty="0">
                <a:latin typeface="Calibri"/>
                <a:ea typeface="Calibri"/>
                <a:cs typeface="Calibri"/>
                <a:sym typeface="Calibri"/>
              </a:rPr>
              <a:t>Úlohy pro rozvoj matematické gramotnosti</a:t>
            </a:r>
          </a:p>
          <a:p>
            <a:pPr algn="l"/>
            <a:r>
              <a:rPr lang="cs-CZ" sz="1600" b="0" i="1" dirty="0" smtClean="0">
                <a:solidFill>
                  <a:srgbClr val="0070C0"/>
                </a:solidFill>
              </a:rPr>
              <a:t> </a:t>
            </a:r>
            <a:r>
              <a:rPr lang="cs-CZ" sz="1600" b="0" i="1" dirty="0" smtClean="0">
                <a:solidFill>
                  <a:schemeClr val="tx1"/>
                </a:solidFill>
                <a:sym typeface="Symbol" panose="05050102010706020507" pitchFamily="18" charset="2"/>
              </a:rPr>
              <a:t>Milan Hejný, Darina </a:t>
            </a:r>
            <a:r>
              <a:rPr lang="cs-CZ" sz="1600" b="0" i="1" dirty="0" err="1" smtClean="0">
                <a:solidFill>
                  <a:schemeClr val="tx1"/>
                </a:solidFill>
                <a:sym typeface="Symbol" panose="05050102010706020507" pitchFamily="18" charset="2"/>
              </a:rPr>
              <a:t>Jirotková</a:t>
            </a:r>
            <a:r>
              <a:rPr lang="cs-CZ" sz="1600" b="0" i="1" dirty="0" smtClean="0">
                <a:solidFill>
                  <a:schemeClr val="tx1"/>
                </a:solidFill>
                <a:sym typeface="Symbol" panose="05050102010706020507" pitchFamily="18" charset="2"/>
              </a:rPr>
              <a:t> a kol.  Česká školní inspekce 2012</a:t>
            </a:r>
            <a:endParaRPr lang="cs-CZ" sz="1600" b="0" i="1" dirty="0">
              <a:solidFill>
                <a:schemeClr val="tx1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194" y="1700212"/>
            <a:ext cx="6491320" cy="447190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07827"/>
            <a:ext cx="1115388" cy="1584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65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07827"/>
            <a:ext cx="1115388" cy="1584771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4" r="669" b="5684"/>
          <a:stretch/>
        </p:blipFill>
        <p:spPr>
          <a:xfrm>
            <a:off x="299141" y="2594266"/>
            <a:ext cx="8484859" cy="351624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9" name="Zástupný symbol pro text 3"/>
          <p:cNvSpPr>
            <a:spLocks noGrp="1"/>
          </p:cNvSpPr>
          <p:nvPr>
            <p:ph type="body" sz="quarter" idx="12"/>
          </p:nvPr>
        </p:nvSpPr>
        <p:spPr>
          <a:xfrm>
            <a:off x="1505822" y="764704"/>
            <a:ext cx="7525572" cy="720080"/>
          </a:xfrm>
        </p:spPr>
        <p:txBody>
          <a:bodyPr/>
          <a:lstStyle/>
          <a:p>
            <a:r>
              <a:rPr lang="cs-CZ" sz="3200" dirty="0">
                <a:latin typeface="Calibri"/>
                <a:ea typeface="Calibri"/>
                <a:cs typeface="Calibri"/>
                <a:sym typeface="Calibri"/>
              </a:rPr>
              <a:t>Úlohy pro rozvoj matematické gramotnosti</a:t>
            </a:r>
          </a:p>
          <a:p>
            <a:pPr algn="l"/>
            <a:r>
              <a:rPr lang="cs-CZ" sz="1600" b="0" i="1" dirty="0" smtClean="0">
                <a:solidFill>
                  <a:srgbClr val="0070C0"/>
                </a:solidFill>
              </a:rPr>
              <a:t> </a:t>
            </a:r>
            <a:r>
              <a:rPr lang="cs-CZ" sz="1600" b="0" i="1" dirty="0" smtClean="0">
                <a:solidFill>
                  <a:schemeClr val="tx1"/>
                </a:solidFill>
                <a:sym typeface="Symbol" panose="05050102010706020507" pitchFamily="18" charset="2"/>
              </a:rPr>
              <a:t>Milan Hejný, Darina </a:t>
            </a:r>
            <a:r>
              <a:rPr lang="cs-CZ" sz="1600" b="0" i="1" dirty="0" err="1" smtClean="0">
                <a:solidFill>
                  <a:schemeClr val="tx1"/>
                </a:solidFill>
                <a:sym typeface="Symbol" panose="05050102010706020507" pitchFamily="18" charset="2"/>
              </a:rPr>
              <a:t>Jirotková</a:t>
            </a:r>
            <a:r>
              <a:rPr lang="cs-CZ" sz="1600" b="0" i="1" dirty="0" smtClean="0">
                <a:solidFill>
                  <a:schemeClr val="tx1"/>
                </a:solidFill>
                <a:sym typeface="Symbol" panose="05050102010706020507" pitchFamily="18" charset="2"/>
              </a:rPr>
              <a:t> a kol.  Česká školní inspekce 2012</a:t>
            </a:r>
            <a:endParaRPr lang="cs-CZ" sz="1600" b="0" i="1" dirty="0">
              <a:solidFill>
                <a:schemeClr val="tx1"/>
              </a:solidFill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457" y="1667500"/>
            <a:ext cx="1944914" cy="133986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334678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idx="1"/>
          </p:nvPr>
        </p:nvSpPr>
        <p:spPr>
          <a:xfrm>
            <a:off x="522249" y="1522039"/>
            <a:ext cx="6843046" cy="574852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>
                <a:solidFill>
                  <a:srgbClr val="0073CF"/>
                </a:solidFill>
              </a:rPr>
              <a:t>Publikace s uvolněnými úlohami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179511" y="764704"/>
            <a:ext cx="8784976" cy="484233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Uvolněné úlohy – kde je najdete</a:t>
            </a:r>
            <a:endParaRPr lang="cs-CZ" dirty="0"/>
          </a:p>
        </p:txBody>
      </p:sp>
      <p:grpSp>
        <p:nvGrpSpPr>
          <p:cNvPr id="35" name="Skupina 34"/>
          <p:cNvGrpSpPr/>
          <p:nvPr/>
        </p:nvGrpSpPr>
        <p:grpSpPr>
          <a:xfrm>
            <a:off x="522249" y="2096891"/>
            <a:ext cx="8158979" cy="1900668"/>
            <a:chOff x="2289714" y="3756081"/>
            <a:chExt cx="6348766" cy="941139"/>
          </a:xfrm>
        </p:grpSpPr>
        <p:sp>
          <p:nvSpPr>
            <p:cNvPr id="9" name="TextovéPole 8"/>
            <p:cNvSpPr txBox="1"/>
            <p:nvPr/>
          </p:nvSpPr>
          <p:spPr>
            <a:xfrm>
              <a:off x="2289714" y="3756081"/>
              <a:ext cx="1170878" cy="252030"/>
            </a:xfrm>
            <a:prstGeom prst="rect">
              <a:avLst/>
            </a:prstGeom>
            <a:ln w="127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r>
                <a:rPr lang="cs-CZ" sz="2000" dirty="0" err="1" smtClean="0"/>
                <a:t>Bloky_úloh</a:t>
              </a:r>
              <a:endParaRPr lang="cs-CZ" sz="2000" dirty="0"/>
            </a:p>
          </p:txBody>
        </p:sp>
        <p:cxnSp>
          <p:nvCxnSpPr>
            <p:cNvPr id="10" name="Pravoúhlá spojnice 9"/>
            <p:cNvCxnSpPr/>
            <p:nvPr/>
          </p:nvCxnSpPr>
          <p:spPr>
            <a:xfrm>
              <a:off x="3520061" y="3893247"/>
              <a:ext cx="360000" cy="288000"/>
            </a:xfrm>
            <a:prstGeom prst="bentConnector3">
              <a:avLst/>
            </a:prstGeom>
            <a:ln w="127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cxnSp>
        <p:sp>
          <p:nvSpPr>
            <p:cNvPr id="11" name="TextovéPole 10"/>
            <p:cNvSpPr txBox="1"/>
            <p:nvPr/>
          </p:nvSpPr>
          <p:spPr>
            <a:xfrm>
              <a:off x="3947526" y="4031143"/>
              <a:ext cx="1237790" cy="252030"/>
            </a:xfrm>
            <a:prstGeom prst="rect">
              <a:avLst/>
            </a:prstGeom>
            <a:ln w="127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r>
                <a:rPr lang="cs-CZ" sz="2000" dirty="0" smtClean="0"/>
                <a:t>Matematika</a:t>
              </a:r>
              <a:endParaRPr lang="cs-CZ" sz="2000" dirty="0"/>
            </a:p>
          </p:txBody>
        </p:sp>
        <p:sp>
          <p:nvSpPr>
            <p:cNvPr id="12" name="TextovéPole 11"/>
            <p:cNvSpPr txBox="1"/>
            <p:nvPr/>
          </p:nvSpPr>
          <p:spPr>
            <a:xfrm>
              <a:off x="3954963" y="4440016"/>
              <a:ext cx="1244581" cy="252030"/>
            </a:xfrm>
            <a:prstGeom prst="rect">
              <a:avLst/>
            </a:prstGeom>
            <a:ln w="127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r>
                <a:rPr lang="cs-CZ" sz="2000" dirty="0" smtClean="0"/>
                <a:t>Přírodověda</a:t>
              </a:r>
              <a:endParaRPr lang="cs-CZ" sz="2000" dirty="0"/>
            </a:p>
          </p:txBody>
        </p:sp>
        <p:cxnSp>
          <p:nvCxnSpPr>
            <p:cNvPr id="20" name="Pravoúhlá spojnice 19"/>
            <p:cNvCxnSpPr/>
            <p:nvPr/>
          </p:nvCxnSpPr>
          <p:spPr>
            <a:xfrm>
              <a:off x="3516717" y="3889533"/>
              <a:ext cx="360000" cy="648000"/>
            </a:xfrm>
            <a:prstGeom prst="bentConnector3">
              <a:avLst/>
            </a:prstGeom>
            <a:ln w="127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29" name="Přímá spojnice 28"/>
            <p:cNvCxnSpPr/>
            <p:nvPr/>
          </p:nvCxnSpPr>
          <p:spPr>
            <a:xfrm>
              <a:off x="5240668" y="4181247"/>
              <a:ext cx="324000" cy="0"/>
            </a:xfrm>
            <a:prstGeom prst="line">
              <a:avLst/>
            </a:prstGeom>
            <a:ln w="127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30" name="Přímá spojnice 29"/>
            <p:cNvCxnSpPr/>
            <p:nvPr/>
          </p:nvCxnSpPr>
          <p:spPr>
            <a:xfrm>
              <a:off x="5248106" y="4567818"/>
              <a:ext cx="324000" cy="0"/>
            </a:xfrm>
            <a:prstGeom prst="line">
              <a:avLst/>
            </a:prstGeom>
            <a:ln w="127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cxnSp>
        <p:sp>
          <p:nvSpPr>
            <p:cNvPr id="32" name="TextovéPole 31"/>
            <p:cNvSpPr txBox="1"/>
            <p:nvPr/>
          </p:nvSpPr>
          <p:spPr>
            <a:xfrm>
              <a:off x="5590458" y="3968463"/>
              <a:ext cx="3040585" cy="407126"/>
            </a:xfrm>
            <a:prstGeom prst="rect">
              <a:avLst/>
            </a:prstGeom>
            <a:ln w="127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r>
                <a:rPr lang="cs-CZ" sz="1800" dirty="0" smtClean="0"/>
                <a:t>M01, M02, M03, M05, M06, M07.pdf</a:t>
              </a:r>
              <a:endParaRPr lang="cs-CZ" sz="1800" dirty="0"/>
            </a:p>
          </p:txBody>
        </p:sp>
        <p:sp>
          <p:nvSpPr>
            <p:cNvPr id="33" name="TextovéPole 32"/>
            <p:cNvSpPr txBox="1"/>
            <p:nvPr/>
          </p:nvSpPr>
          <p:spPr>
            <a:xfrm>
              <a:off x="5597895" y="4464577"/>
              <a:ext cx="3040585" cy="232643"/>
            </a:xfrm>
            <a:prstGeom prst="rect">
              <a:avLst/>
            </a:prstGeom>
            <a:ln w="127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r>
                <a:rPr lang="cs-CZ" sz="1800" dirty="0" smtClean="0"/>
                <a:t>S01, S02, S03, S05, S06, S07.pdf</a:t>
              </a:r>
              <a:endParaRPr lang="cs-CZ" sz="1800" dirty="0"/>
            </a:p>
          </p:txBody>
        </p:sp>
      </p:grp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632017320"/>
              </p:ext>
            </p:extLst>
          </p:nvPr>
        </p:nvGraphicFramePr>
        <p:xfrm>
          <a:off x="856343" y="4336765"/>
          <a:ext cx="7815328" cy="1617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ovéPole 6"/>
          <p:cNvSpPr txBox="1"/>
          <p:nvPr/>
        </p:nvSpPr>
        <p:spPr>
          <a:xfrm>
            <a:off x="4571999" y="5243030"/>
            <a:ext cx="24096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b="1" dirty="0" smtClean="0">
                <a:solidFill>
                  <a:srgbClr val="C60C30"/>
                </a:solidFill>
                <a:latin typeface="Calibri" panose="020F0502020204030204" pitchFamily="34" charset="0"/>
              </a:rPr>
              <a:t>www.csicr.cz</a:t>
            </a:r>
            <a:endParaRPr lang="cs-CZ" sz="3200" b="1" dirty="0">
              <a:solidFill>
                <a:srgbClr val="C60C3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397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Shape 461"/>
          <p:cNvSpPr txBox="1">
            <a:spLocks noGrp="1"/>
          </p:cNvSpPr>
          <p:nvPr>
            <p:ph type="body" idx="2"/>
          </p:nvPr>
        </p:nvSpPr>
        <p:spPr>
          <a:xfrm>
            <a:off x="179511" y="621183"/>
            <a:ext cx="8784976" cy="863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buClr>
                <a:srgbClr val="C00000"/>
              </a:buClr>
              <a:buSzPct val="25000"/>
              <a:buFont typeface="Arial"/>
              <a:buNone/>
            </a:pPr>
            <a:r>
              <a:rPr lang="cs-CZ" sz="32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Informační systémy České školní inspekce (InspIS)</a:t>
            </a:r>
          </a:p>
        </p:txBody>
      </p:sp>
      <p:pic>
        <p:nvPicPr>
          <p:cNvPr id="462" name="Shape 4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145" y="1484783"/>
            <a:ext cx="7537711" cy="4506484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463" name="Shape 463"/>
          <p:cNvSpPr/>
          <p:nvPr/>
        </p:nvSpPr>
        <p:spPr>
          <a:xfrm>
            <a:off x="2195735" y="5157192"/>
            <a:ext cx="1224135" cy="504056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75909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Shape 711"/>
          <p:cNvSpPr/>
          <p:nvPr/>
        </p:nvSpPr>
        <p:spPr>
          <a:xfrm>
            <a:off x="1331216" y="4958048"/>
            <a:ext cx="5597122" cy="103412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>
              <a:buSzPct val="25000"/>
              <a:defRPr/>
            </a:pPr>
            <a:r>
              <a:rPr lang="pt-BR" sz="1800" dirty="0">
                <a:latin typeface="Calibri" panose="020F0502020204030204" pitchFamily="34" charset="0"/>
              </a:rPr>
              <a:t>Sukova třída 1556, 530 02 </a:t>
            </a:r>
            <a:r>
              <a:rPr lang="pt-BR" sz="1800" dirty="0" smtClean="0">
                <a:latin typeface="Calibri" panose="020F0502020204030204" pitchFamily="34" charset="0"/>
              </a:rPr>
              <a:t>Pardubice</a:t>
            </a:r>
            <a:endParaRPr lang="cs-CZ" sz="1800" dirty="0" smtClean="0">
              <a:latin typeface="Calibri" panose="020F0502020204030204" pitchFamily="34" charset="0"/>
            </a:endParaRPr>
          </a:p>
          <a:p>
            <a:pPr lvl="0">
              <a:buSzPct val="25000"/>
              <a:defRPr/>
            </a:pPr>
            <a:r>
              <a:rPr kumimoji="0" lang="cs-CZ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/>
                <a:sym typeface="Calibri"/>
              </a:rPr>
              <a:t>Tel</a:t>
            </a:r>
            <a:r>
              <a: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/>
                <a:sym typeface="Calibri"/>
              </a:rPr>
              <a:t>.: +420 </a:t>
            </a:r>
            <a:r>
              <a:rPr lang="cs-CZ" sz="1800" dirty="0">
                <a:latin typeface="Calibri" panose="020F0502020204030204" pitchFamily="34" charset="0"/>
              </a:rPr>
              <a:t>467 000 </a:t>
            </a:r>
            <a:r>
              <a:rPr lang="cs-CZ" sz="1800" dirty="0" smtClean="0">
                <a:latin typeface="Calibri" panose="020F0502020204030204" pitchFamily="34" charset="0"/>
              </a:rPr>
              <a:t>511</a:t>
            </a:r>
          </a:p>
          <a:p>
            <a:pPr lvl="0">
              <a:buSzPct val="25000"/>
              <a:defRPr/>
            </a:pPr>
            <a:r>
              <a:rPr kumimoji="0" lang="cs-CZ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Email</a:t>
            </a:r>
            <a:r>
              <a: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cs-CZ" sz="1800" dirty="0" smtClean="0">
                <a:latin typeface="Calibri"/>
                <a:ea typeface="Calibri"/>
                <a:cs typeface="Calibri"/>
                <a:sym typeface="Calibri"/>
              </a:rPr>
              <a:t>pavel.skokan</a:t>
            </a:r>
            <a:r>
              <a:rPr lang="cs-CZ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@csicr.cz</a:t>
            </a:r>
            <a:r>
              <a:rPr kumimoji="0" lang="cs-CZ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ǀ </a:t>
            </a: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C60C3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www.csicr.cz</a:t>
            </a:r>
          </a:p>
        </p:txBody>
      </p:sp>
      <p:sp>
        <p:nvSpPr>
          <p:cNvPr id="3" name="Shape 52"/>
          <p:cNvSpPr txBox="1">
            <a:spLocks noGrp="1"/>
          </p:cNvSpPr>
          <p:nvPr>
            <p:ph type="body" idx="2"/>
          </p:nvPr>
        </p:nvSpPr>
        <p:spPr>
          <a:xfrm>
            <a:off x="1331217" y="3542340"/>
            <a:ext cx="7051322" cy="105525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SzPct val="25000"/>
              <a:buNone/>
            </a:pPr>
            <a:r>
              <a:rPr lang="cs-CZ" sz="2400" b="1" dirty="0"/>
              <a:t>Mgr. Pavel Skokan</a:t>
            </a:r>
          </a:p>
          <a:p>
            <a:pPr lvl="0">
              <a:spcBef>
                <a:spcPts val="0"/>
              </a:spcBef>
              <a:buSzPct val="25000"/>
              <a:buNone/>
            </a:pPr>
            <a:r>
              <a:rPr lang="cs-CZ" sz="2000" dirty="0"/>
              <a:t>ředitel Pardubického inspektorátu</a:t>
            </a:r>
          </a:p>
        </p:txBody>
      </p:sp>
    </p:spTree>
    <p:extLst>
      <p:ext uri="{BB962C8B-B14F-4D97-AF65-F5344CB8AC3E}">
        <p14:creationId xmlns:p14="http://schemas.microsoft.com/office/powerpoint/2010/main" val="70437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22301999"/>
              </p:ext>
            </p:extLst>
          </p:nvPr>
        </p:nvGraphicFramePr>
        <p:xfrm>
          <a:off x="553268" y="1938918"/>
          <a:ext cx="8280919" cy="4047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8" name="Shape 188"/>
          <p:cNvSpPr txBox="1">
            <a:spLocks noGrp="1"/>
          </p:cNvSpPr>
          <p:nvPr>
            <p:ph type="body" idx="2"/>
          </p:nvPr>
        </p:nvSpPr>
        <p:spPr>
          <a:xfrm>
            <a:off x="179511" y="608590"/>
            <a:ext cx="8784976" cy="116306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SzPct val="25000"/>
              <a:buNone/>
            </a:pPr>
            <a:r>
              <a:rPr lang="cs-CZ" dirty="0"/>
              <a:t>Mezinárodní šetření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v </a:t>
            </a:r>
            <a:r>
              <a:rPr lang="cs-CZ" dirty="0"/>
              <a:t>projektu Komplexní systém </a:t>
            </a:r>
            <a:r>
              <a:rPr lang="cs-CZ" dirty="0" smtClean="0"/>
              <a:t>hodnocení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617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 txBox="1">
            <a:spLocks noGrp="1"/>
          </p:cNvSpPr>
          <p:nvPr>
            <p:ph type="body" idx="2"/>
          </p:nvPr>
        </p:nvSpPr>
        <p:spPr>
          <a:xfrm>
            <a:off x="11697" y="1699125"/>
            <a:ext cx="9132303" cy="3021197"/>
          </a:xfrm>
          <a:prstGeom prst="rect">
            <a:avLst/>
          </a:prstGeom>
          <a:gradFill>
            <a:gsLst>
              <a:gs pos="0">
                <a:srgbClr val="F4F8FB"/>
              </a:gs>
              <a:gs pos="74000">
                <a:srgbClr val="AEC5E1"/>
              </a:gs>
              <a:gs pos="83000">
                <a:srgbClr val="AEC5E1"/>
              </a:gs>
              <a:gs pos="100000">
                <a:srgbClr val="C8D8EB"/>
              </a:gs>
            </a:gsLst>
            <a:lin ang="540000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rgbClr val="0073CF"/>
              </a:buClr>
              <a:buSzPct val="25000"/>
              <a:buFont typeface="Arial"/>
              <a:buNone/>
            </a:pPr>
            <a:r>
              <a:rPr lang="cs-CZ" sz="4400" b="1" i="0" u="none" strike="noStrike" cap="none" dirty="0" smtClean="0">
                <a:solidFill>
                  <a:srgbClr val="0073CF"/>
                </a:solidFill>
                <a:sym typeface="Calibri"/>
              </a:rPr>
              <a:t>Mezinárodní šetření TIMSS</a:t>
            </a:r>
            <a:br>
              <a:rPr lang="cs-CZ" sz="4400" b="1" i="0" u="none" strike="noStrike" cap="none" dirty="0" smtClean="0">
                <a:solidFill>
                  <a:srgbClr val="0073CF"/>
                </a:solidFill>
                <a:sym typeface="Calibri"/>
              </a:rPr>
            </a:br>
            <a:r>
              <a:rPr lang="cs-CZ" sz="4400" dirty="0" smtClean="0">
                <a:solidFill>
                  <a:srgbClr val="0073CF"/>
                </a:solidFill>
              </a:rPr>
              <a:t>a </a:t>
            </a:r>
            <a:r>
              <a:rPr lang="cs-CZ" sz="4400" b="1" i="0" u="none" strike="noStrike" cap="none" dirty="0" smtClean="0">
                <a:solidFill>
                  <a:srgbClr val="0073CF"/>
                </a:solidFill>
                <a:sym typeface="Calibri"/>
              </a:rPr>
              <a:t>výsledky ČR v průběhu 20 let</a:t>
            </a:r>
            <a:endParaRPr lang="cs-CZ" sz="4400" b="1" i="0" u="none" strike="noStrike" cap="none" dirty="0">
              <a:solidFill>
                <a:srgbClr val="0073CF"/>
              </a:solidFill>
              <a:sym typeface="Calibri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4192085" y="1375959"/>
            <a:ext cx="771525" cy="646331"/>
          </a:xfrm>
          <a:prstGeom prst="rect">
            <a:avLst/>
          </a:prstGeom>
          <a:solidFill>
            <a:srgbClr val="C60C3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cs-CZ" sz="3600" b="1" dirty="0" smtClean="0">
                <a:latin typeface="Calibri" panose="020F0502020204030204" pitchFamily="34" charset="0"/>
              </a:rPr>
              <a:t>1</a:t>
            </a:r>
            <a:endParaRPr lang="cs-CZ" sz="3600" b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63388" y="1484781"/>
            <a:ext cx="7737662" cy="3527231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</p:spPr>
        <p:txBody>
          <a:bodyPr lIns="91425" tIns="45700" rIns="91425" bIns="45700" anchor="ctr" anchorCtr="0">
            <a:noAutofit/>
          </a:bodyPr>
          <a:lstStyle/>
          <a:p>
            <a:pPr marL="717550" marR="0" lvl="0" indent="-449263" algn="l" rtl="0">
              <a:spcBef>
                <a:spcPts val="0"/>
              </a:spcBef>
              <a:spcAft>
                <a:spcPts val="0"/>
              </a:spcAft>
              <a:buClr>
                <a:srgbClr val="0073CF"/>
              </a:buClr>
              <a:buSzPct val="100000"/>
              <a:buFont typeface="Arial"/>
              <a:buChar char="•"/>
            </a:pPr>
            <a:r>
              <a:rPr lang="cs-CZ" sz="28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Realizuje IEA, Amsterodam</a:t>
            </a:r>
          </a:p>
          <a:p>
            <a:pPr marL="717550" marR="0" lvl="0" indent="-449263" algn="l" rtl="0">
              <a:spcBef>
                <a:spcPts val="560"/>
              </a:spcBef>
              <a:spcAft>
                <a:spcPts val="0"/>
              </a:spcAft>
              <a:buClr>
                <a:srgbClr val="0073CF"/>
              </a:buClr>
              <a:buSzPct val="100000"/>
              <a:buFont typeface="Arial"/>
              <a:buChar char="•"/>
            </a:pPr>
            <a:r>
              <a:rPr lang="cs-CZ" sz="28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Mezinárodní centrum projektu – Boston </a:t>
            </a:r>
            <a:r>
              <a:rPr lang="cs-CZ" sz="2800" b="0" i="0" u="none" strike="noStrike" cap="none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College</a:t>
            </a:r>
            <a:endParaRPr lang="cs-CZ" sz="2800" b="0" i="0" u="none" strike="noStrike" cap="none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17550" marR="0" lvl="0" indent="-449263" algn="l" rtl="0">
              <a:spcBef>
                <a:spcPts val="560"/>
              </a:spcBef>
              <a:spcAft>
                <a:spcPts val="0"/>
              </a:spcAft>
              <a:buClr>
                <a:srgbClr val="0073CF"/>
              </a:buClr>
              <a:buSzPct val="100000"/>
              <a:buFont typeface="Arial"/>
              <a:buChar char="•"/>
            </a:pPr>
            <a:r>
              <a:rPr lang="cs-CZ" sz="28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Obory: </a:t>
            </a:r>
            <a:r>
              <a:rPr lang="cs-CZ" sz="2800" b="1" i="0" u="none" strike="noStrike" cap="none" dirty="0" smtClean="0">
                <a:solidFill>
                  <a:srgbClr val="0073CF"/>
                </a:solidFill>
                <a:latin typeface="Calibri"/>
                <a:ea typeface="Calibri"/>
                <a:cs typeface="Calibri"/>
                <a:sym typeface="Calibri"/>
              </a:rPr>
              <a:t>matematika a přírodní vědy</a:t>
            </a:r>
          </a:p>
          <a:p>
            <a:pPr marL="717550" marR="0" lvl="0" indent="-449263" algn="l" rtl="0">
              <a:spcBef>
                <a:spcPts val="560"/>
              </a:spcBef>
              <a:spcAft>
                <a:spcPts val="0"/>
              </a:spcAft>
              <a:buClr>
                <a:srgbClr val="0073CF"/>
              </a:buClr>
              <a:buSzPct val="100000"/>
              <a:buFont typeface="Arial"/>
              <a:buChar char="•"/>
            </a:pPr>
            <a:r>
              <a:rPr lang="cs-CZ" sz="2800" b="1" i="0" u="none" strike="noStrike" cap="none" dirty="0" smtClean="0">
                <a:solidFill>
                  <a:srgbClr val="0073CF"/>
                </a:solidFill>
                <a:latin typeface="Calibri"/>
                <a:ea typeface="Calibri"/>
                <a:cs typeface="Calibri"/>
                <a:sym typeface="Calibri"/>
              </a:rPr>
              <a:t>Žáci 4. a 8. ročníku</a:t>
            </a:r>
            <a:r>
              <a:rPr lang="cs-CZ" sz="28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(</a:t>
            </a:r>
            <a:r>
              <a:rPr lang="cs-CZ" sz="2800" b="0" i="1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SŠ)</a:t>
            </a:r>
          </a:p>
          <a:p>
            <a:pPr marL="717550" marR="0" lvl="0" indent="-449263" algn="l" rtl="0">
              <a:spcBef>
                <a:spcPts val="560"/>
              </a:spcBef>
              <a:spcAft>
                <a:spcPts val="0"/>
              </a:spcAft>
              <a:buClr>
                <a:srgbClr val="0073CF"/>
              </a:buClr>
              <a:buSzPct val="100000"/>
              <a:buFont typeface="Arial"/>
              <a:buChar char="•"/>
            </a:pPr>
            <a:r>
              <a:rPr lang="cs-CZ" sz="28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Vychází z kurikula zúčastněných zemí</a:t>
            </a:r>
          </a:p>
          <a:p>
            <a:pPr marL="717550" marR="0" lvl="0" indent="-449263" algn="l" rtl="0">
              <a:spcBef>
                <a:spcPts val="560"/>
              </a:spcBef>
              <a:spcAft>
                <a:spcPts val="0"/>
              </a:spcAft>
              <a:buClr>
                <a:srgbClr val="0073CF"/>
              </a:buClr>
              <a:buSzPct val="100000"/>
              <a:buFont typeface="Arial"/>
              <a:buChar char="•"/>
            </a:pPr>
            <a:r>
              <a:rPr lang="cs-CZ" dirty="0" smtClean="0"/>
              <a:t>Čtyřletý cyklus:</a:t>
            </a:r>
            <a:endParaRPr lang="cs-CZ" sz="2800" b="0" i="1" u="none" strike="noStrike" cap="none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body" idx="2"/>
          </p:nvPr>
        </p:nvSpPr>
        <p:spPr>
          <a:xfrm>
            <a:off x="179511" y="608590"/>
            <a:ext cx="8784976" cy="72523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buClr>
                <a:srgbClr val="C00000"/>
              </a:buClr>
              <a:buSzPct val="25000"/>
              <a:buFont typeface="Arial"/>
              <a:buNone/>
            </a:pPr>
            <a:r>
              <a:rPr lang="cs-CZ" sz="3600" b="1" i="0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O projektu TIMSS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004485316"/>
              </p:ext>
            </p:extLst>
          </p:nvPr>
        </p:nvGraphicFramePr>
        <p:xfrm>
          <a:off x="663387" y="5012013"/>
          <a:ext cx="8014447" cy="541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Symbol „Zákaz“ 7"/>
          <p:cNvSpPr/>
          <p:nvPr/>
        </p:nvSpPr>
        <p:spPr>
          <a:xfrm>
            <a:off x="3888760" y="5103663"/>
            <a:ext cx="360511" cy="339917"/>
          </a:xfrm>
          <a:prstGeom prst="noSmoking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663386" y="5553871"/>
            <a:ext cx="7737664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717550" indent="-449263">
              <a:buClr>
                <a:srgbClr val="0073CF"/>
              </a:buClr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Calibri" panose="020F0502020204030204" pitchFamily="34" charset="0"/>
              </a:rPr>
              <a:t>Zapojení ČR</a:t>
            </a:r>
            <a:endParaRPr lang="cs-CZ" sz="28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665057" y="1665820"/>
            <a:ext cx="7867381" cy="1256674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</p:spPr>
        <p:txBody>
          <a:bodyPr lIns="91425" tIns="45700" rIns="91425" bIns="45700" anchor="ctr" anchorCtr="0">
            <a:noAutofit/>
          </a:bodyPr>
          <a:lstStyle/>
          <a:p>
            <a:pPr marL="269875" marR="0" lvl="0" indent="-26987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</a:pPr>
            <a:r>
              <a:rPr lang="cs-CZ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Celkem 57 zemí z celého světa</a:t>
            </a:r>
          </a:p>
          <a:p>
            <a:pPr marL="538163" marR="0" lvl="0" indent="-269875" algn="ctr" rtl="0">
              <a:spcBef>
                <a:spcPts val="560"/>
              </a:spcBef>
              <a:buClr>
                <a:schemeClr val="dk2"/>
              </a:buClr>
              <a:buSzPct val="100000"/>
              <a:buFont typeface="Arial"/>
              <a:buChar char="•"/>
            </a:pPr>
            <a:r>
              <a:rPr lang="cs-CZ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49 zemí testovalo žáky 4. ročníku ZŠ</a:t>
            </a:r>
          </a:p>
        </p:txBody>
      </p:sp>
      <p:sp>
        <p:nvSpPr>
          <p:cNvPr id="194" name="Shape 194"/>
          <p:cNvSpPr txBox="1">
            <a:spLocks noGrp="1"/>
          </p:cNvSpPr>
          <p:nvPr>
            <p:ph type="body" idx="2"/>
          </p:nvPr>
        </p:nvSpPr>
        <p:spPr>
          <a:xfrm>
            <a:off x="179511" y="764705"/>
            <a:ext cx="8784976" cy="63900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buClr>
                <a:srgbClr val="C00000"/>
              </a:buClr>
              <a:buSzPct val="25000"/>
              <a:buFont typeface="Arial"/>
              <a:buNone/>
            </a:pPr>
            <a:r>
              <a:rPr lang="cs-CZ" sz="3600" b="1" i="0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O šetření TIMSS 2015 (1)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721862596"/>
              </p:ext>
            </p:extLst>
          </p:nvPr>
        </p:nvGraphicFramePr>
        <p:xfrm>
          <a:off x="1613647" y="3048000"/>
          <a:ext cx="6918791" cy="2754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aoblený obdélník 4"/>
          <p:cNvSpPr/>
          <p:nvPr/>
        </p:nvSpPr>
        <p:spPr>
          <a:xfrm>
            <a:off x="665057" y="3048000"/>
            <a:ext cx="805155" cy="2754448"/>
          </a:xfrm>
          <a:prstGeom prst="roundRect">
            <a:avLst/>
          </a:prstGeom>
          <a:solidFill>
            <a:srgbClr val="C60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600" b="1" dirty="0" smtClean="0">
                <a:latin typeface="Calibri" panose="020F0502020204030204" pitchFamily="34" charset="0"/>
              </a:rPr>
              <a:t>ČR</a:t>
            </a:r>
            <a:endParaRPr lang="cs-CZ" sz="3600" b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 txBox="1">
            <a:spLocks noGrp="1"/>
          </p:cNvSpPr>
          <p:nvPr>
            <p:ph type="body" idx="2"/>
          </p:nvPr>
        </p:nvSpPr>
        <p:spPr>
          <a:xfrm>
            <a:off x="144342" y="650713"/>
            <a:ext cx="8784976" cy="81721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buClr>
                <a:srgbClr val="C00000"/>
              </a:buClr>
              <a:buSzPct val="25000"/>
              <a:buFont typeface="Arial"/>
              <a:buNone/>
            </a:pPr>
            <a:r>
              <a:rPr lang="cs-CZ" sz="3600" b="1" i="0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O šetření TIMSS 2015 (2)</a:t>
            </a:r>
          </a:p>
        </p:txBody>
      </p:sp>
      <p:sp>
        <p:nvSpPr>
          <p:cNvPr id="221" name="Shape 221"/>
          <p:cNvSpPr/>
          <p:nvPr/>
        </p:nvSpPr>
        <p:spPr>
          <a:xfrm>
            <a:off x="506052" y="1465747"/>
            <a:ext cx="4752527" cy="46166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cs-CZ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Použité nástroje pro sběr dat</a:t>
            </a:r>
          </a:p>
        </p:txBody>
      </p:sp>
      <p:grpSp>
        <p:nvGrpSpPr>
          <p:cNvPr id="24" name="Shape 200"/>
          <p:cNvGrpSpPr/>
          <p:nvPr/>
        </p:nvGrpSpPr>
        <p:grpSpPr>
          <a:xfrm>
            <a:off x="-3803904" y="1213891"/>
            <a:ext cx="12257734" cy="5644109"/>
            <a:chOff x="-4264564" y="-654274"/>
            <a:chExt cx="11990845" cy="5081071"/>
          </a:xfrm>
        </p:grpSpPr>
        <p:sp>
          <p:nvSpPr>
            <p:cNvPr id="25" name="Shape 201"/>
            <p:cNvSpPr/>
            <p:nvPr/>
          </p:nvSpPr>
          <p:spPr>
            <a:xfrm>
              <a:off x="-4264564" y="-654274"/>
              <a:ext cx="5081071" cy="5081071"/>
            </a:xfrm>
            <a:prstGeom prst="blockArc">
              <a:avLst>
                <a:gd name="adj1" fmla="val 18900000"/>
                <a:gd name="adj2" fmla="val 2700000"/>
                <a:gd name="adj3" fmla="val 425"/>
              </a:avLst>
            </a:prstGeom>
            <a:noFill/>
            <a:ln w="25400" cap="flat" cmpd="sng">
              <a:solidFill>
                <a:srgbClr val="3B649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" name="Shape 202"/>
            <p:cNvSpPr/>
            <p:nvPr/>
          </p:nvSpPr>
          <p:spPr>
            <a:xfrm>
              <a:off x="305164" y="198660"/>
              <a:ext cx="7421113" cy="397171"/>
            </a:xfrm>
            <a:prstGeom prst="rect">
              <a:avLst/>
            </a:prstGeom>
            <a:gradFill>
              <a:gsLst>
                <a:gs pos="0">
                  <a:srgbClr val="2365B5"/>
                </a:gs>
                <a:gs pos="30000">
                  <a:srgbClr val="2161AE"/>
                </a:gs>
                <a:gs pos="75000">
                  <a:srgbClr val="144785"/>
                </a:gs>
                <a:gs pos="100000">
                  <a:srgbClr val="0F3460"/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  <a:effectLst>
              <a:outerShdw blurRad="50799" dist="20000" dir="5400000" rotWithShape="0">
                <a:srgbClr val="000000">
                  <a:alpha val="41960"/>
                </a:srgbClr>
              </a:outerShdw>
            </a:effectLst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" name="Shape 203"/>
            <p:cNvSpPr txBox="1"/>
            <p:nvPr/>
          </p:nvSpPr>
          <p:spPr>
            <a:xfrm>
              <a:off x="305164" y="198660"/>
              <a:ext cx="7421113" cy="397171"/>
            </a:xfrm>
            <a:prstGeom prst="rect">
              <a:avLst/>
            </a:prstGeom>
            <a:noFill/>
            <a:ln>
              <a:noFill/>
            </a:ln>
          </p:spPr>
          <p:txBody>
            <a:bodyPr lIns="31525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cs-CZ" sz="2000" b="0" i="0" u="none" strike="noStrike" cap="none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Písemné testy pro žáky</a:t>
              </a:r>
            </a:p>
          </p:txBody>
        </p:sp>
        <p:sp>
          <p:nvSpPr>
            <p:cNvPr id="28" name="Shape 204"/>
            <p:cNvSpPr/>
            <p:nvPr/>
          </p:nvSpPr>
          <p:spPr>
            <a:xfrm>
              <a:off x="56933" y="149014"/>
              <a:ext cx="496464" cy="496464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799" dist="20000" dir="5400000" rotWithShape="0">
                <a:srgbClr val="000000">
                  <a:alpha val="41960"/>
                </a:srgbClr>
              </a:outerShdw>
            </a:effectLst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" name="Shape 205"/>
            <p:cNvSpPr/>
            <p:nvPr/>
          </p:nvSpPr>
          <p:spPr>
            <a:xfrm>
              <a:off x="631866" y="794341"/>
              <a:ext cx="7094414" cy="397171"/>
            </a:xfrm>
            <a:prstGeom prst="rect">
              <a:avLst/>
            </a:prstGeom>
            <a:gradFill>
              <a:gsLst>
                <a:gs pos="0">
                  <a:srgbClr val="2365B5"/>
                </a:gs>
                <a:gs pos="30000">
                  <a:srgbClr val="2161AE"/>
                </a:gs>
                <a:gs pos="75000">
                  <a:srgbClr val="144785"/>
                </a:gs>
                <a:gs pos="100000">
                  <a:srgbClr val="0F3460"/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  <a:effectLst>
              <a:outerShdw blurRad="50799" dist="20000" dir="5400000" rotWithShape="0">
                <a:srgbClr val="000000">
                  <a:alpha val="41960"/>
                </a:srgbClr>
              </a:outerShdw>
            </a:effectLst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0" name="Shape 206"/>
            <p:cNvSpPr txBox="1"/>
            <p:nvPr/>
          </p:nvSpPr>
          <p:spPr>
            <a:xfrm>
              <a:off x="631866" y="794341"/>
              <a:ext cx="7094414" cy="397171"/>
            </a:xfrm>
            <a:prstGeom prst="rect">
              <a:avLst/>
            </a:prstGeom>
            <a:noFill/>
            <a:ln>
              <a:noFill/>
            </a:ln>
          </p:spPr>
          <p:txBody>
            <a:bodyPr lIns="31525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cs-CZ" sz="20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Dotazník pro žáky</a:t>
              </a:r>
            </a:p>
          </p:txBody>
        </p:sp>
        <p:sp>
          <p:nvSpPr>
            <p:cNvPr id="31" name="Shape 207"/>
            <p:cNvSpPr/>
            <p:nvPr/>
          </p:nvSpPr>
          <p:spPr>
            <a:xfrm>
              <a:off x="383634" y="744695"/>
              <a:ext cx="496464" cy="496464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799" dist="20000" dir="5400000" rotWithShape="0">
                <a:srgbClr val="000000">
                  <a:alpha val="41960"/>
                </a:srgbClr>
              </a:outerShdw>
            </a:effectLst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" name="Shape 208"/>
            <p:cNvSpPr/>
            <p:nvPr/>
          </p:nvSpPr>
          <p:spPr>
            <a:xfrm>
              <a:off x="781258" y="1390024"/>
              <a:ext cx="6945022" cy="397171"/>
            </a:xfrm>
            <a:prstGeom prst="rect">
              <a:avLst/>
            </a:prstGeom>
            <a:gradFill>
              <a:gsLst>
                <a:gs pos="0">
                  <a:srgbClr val="2365B5"/>
                </a:gs>
                <a:gs pos="30000">
                  <a:srgbClr val="2161AE"/>
                </a:gs>
                <a:gs pos="75000">
                  <a:srgbClr val="144785"/>
                </a:gs>
                <a:gs pos="100000">
                  <a:srgbClr val="0F3460"/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  <a:effectLst>
              <a:outerShdw blurRad="50799" dist="20000" dir="5400000" rotWithShape="0">
                <a:srgbClr val="000000">
                  <a:alpha val="41960"/>
                </a:srgbClr>
              </a:outerShdw>
            </a:effectLst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" name="Shape 209"/>
            <p:cNvSpPr txBox="1"/>
            <p:nvPr/>
          </p:nvSpPr>
          <p:spPr>
            <a:xfrm>
              <a:off x="781258" y="1390024"/>
              <a:ext cx="6945022" cy="397171"/>
            </a:xfrm>
            <a:prstGeom prst="rect">
              <a:avLst/>
            </a:prstGeom>
            <a:noFill/>
            <a:ln>
              <a:noFill/>
            </a:ln>
          </p:spPr>
          <p:txBody>
            <a:bodyPr lIns="31525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cs-CZ" sz="20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Dotazník pro rodiče</a:t>
              </a:r>
            </a:p>
          </p:txBody>
        </p:sp>
        <p:sp>
          <p:nvSpPr>
            <p:cNvPr id="34" name="Shape 210"/>
            <p:cNvSpPr/>
            <p:nvPr/>
          </p:nvSpPr>
          <p:spPr>
            <a:xfrm>
              <a:off x="533025" y="1340376"/>
              <a:ext cx="496464" cy="496464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799" dist="20000" dir="5400000" rotWithShape="0">
                <a:srgbClr val="000000">
                  <a:alpha val="41960"/>
                </a:srgbClr>
              </a:outerShdw>
            </a:effectLst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" name="Shape 211"/>
            <p:cNvSpPr/>
            <p:nvPr/>
          </p:nvSpPr>
          <p:spPr>
            <a:xfrm>
              <a:off x="781258" y="1985327"/>
              <a:ext cx="6945022" cy="397171"/>
            </a:xfrm>
            <a:prstGeom prst="rect">
              <a:avLst/>
            </a:prstGeom>
            <a:gradFill>
              <a:gsLst>
                <a:gs pos="0">
                  <a:srgbClr val="2365B5"/>
                </a:gs>
                <a:gs pos="30000">
                  <a:srgbClr val="2161AE"/>
                </a:gs>
                <a:gs pos="75000">
                  <a:srgbClr val="144785"/>
                </a:gs>
                <a:gs pos="100000">
                  <a:srgbClr val="0F3460"/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  <a:effectLst>
              <a:outerShdw blurRad="50799" dist="20000" dir="5400000" rotWithShape="0">
                <a:srgbClr val="000000">
                  <a:alpha val="41960"/>
                </a:srgbClr>
              </a:outerShdw>
            </a:effectLst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" name="Shape 212"/>
            <p:cNvSpPr txBox="1"/>
            <p:nvPr/>
          </p:nvSpPr>
          <p:spPr>
            <a:xfrm>
              <a:off x="781258" y="1985327"/>
              <a:ext cx="6945022" cy="397171"/>
            </a:xfrm>
            <a:prstGeom prst="rect">
              <a:avLst/>
            </a:prstGeom>
            <a:noFill/>
            <a:ln>
              <a:noFill/>
            </a:ln>
          </p:spPr>
          <p:txBody>
            <a:bodyPr lIns="31525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cs-CZ" sz="20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Dotazník pro učitele</a:t>
              </a:r>
            </a:p>
          </p:txBody>
        </p:sp>
        <p:sp>
          <p:nvSpPr>
            <p:cNvPr id="37" name="Shape 213"/>
            <p:cNvSpPr/>
            <p:nvPr/>
          </p:nvSpPr>
          <p:spPr>
            <a:xfrm>
              <a:off x="533025" y="1935682"/>
              <a:ext cx="496464" cy="496464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799" dist="20000" dir="5400000" rotWithShape="0">
                <a:srgbClr val="000000">
                  <a:alpha val="41960"/>
                </a:srgbClr>
              </a:outerShdw>
            </a:effectLst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" name="Shape 214"/>
            <p:cNvSpPr/>
            <p:nvPr/>
          </p:nvSpPr>
          <p:spPr>
            <a:xfrm>
              <a:off x="631866" y="2581009"/>
              <a:ext cx="7094414" cy="397171"/>
            </a:xfrm>
            <a:prstGeom prst="rect">
              <a:avLst/>
            </a:prstGeom>
            <a:gradFill>
              <a:gsLst>
                <a:gs pos="0">
                  <a:srgbClr val="2365B5"/>
                </a:gs>
                <a:gs pos="30000">
                  <a:srgbClr val="2161AE"/>
                </a:gs>
                <a:gs pos="75000">
                  <a:srgbClr val="144785"/>
                </a:gs>
                <a:gs pos="100000">
                  <a:srgbClr val="0F3460"/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  <a:effectLst>
              <a:outerShdw blurRad="50799" dist="20000" dir="5400000" rotWithShape="0">
                <a:srgbClr val="000000">
                  <a:alpha val="41960"/>
                </a:srgbClr>
              </a:outerShdw>
            </a:effectLst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" name="Shape 215"/>
            <p:cNvSpPr txBox="1"/>
            <p:nvPr/>
          </p:nvSpPr>
          <p:spPr>
            <a:xfrm>
              <a:off x="631866" y="2581009"/>
              <a:ext cx="7094414" cy="397171"/>
            </a:xfrm>
            <a:prstGeom prst="rect">
              <a:avLst/>
            </a:prstGeom>
            <a:noFill/>
            <a:ln>
              <a:noFill/>
            </a:ln>
          </p:spPr>
          <p:txBody>
            <a:bodyPr lIns="31525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cs-CZ" sz="20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Dotazník pro ředitele</a:t>
              </a:r>
            </a:p>
          </p:txBody>
        </p:sp>
        <p:sp>
          <p:nvSpPr>
            <p:cNvPr id="40" name="Shape 216"/>
            <p:cNvSpPr/>
            <p:nvPr/>
          </p:nvSpPr>
          <p:spPr>
            <a:xfrm>
              <a:off x="383634" y="2531363"/>
              <a:ext cx="496464" cy="496464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799" dist="20000" dir="5400000" rotWithShape="0">
                <a:srgbClr val="000000">
                  <a:alpha val="41960"/>
                </a:srgbClr>
              </a:outerShdw>
            </a:effectLst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" name="Shape 217"/>
            <p:cNvSpPr/>
            <p:nvPr/>
          </p:nvSpPr>
          <p:spPr>
            <a:xfrm>
              <a:off x="305164" y="3176691"/>
              <a:ext cx="7421113" cy="397171"/>
            </a:xfrm>
            <a:prstGeom prst="rect">
              <a:avLst/>
            </a:prstGeom>
            <a:gradFill>
              <a:gsLst>
                <a:gs pos="0">
                  <a:srgbClr val="2365B5"/>
                </a:gs>
                <a:gs pos="30000">
                  <a:srgbClr val="2161AE"/>
                </a:gs>
                <a:gs pos="75000">
                  <a:srgbClr val="144785"/>
                </a:gs>
                <a:gs pos="100000">
                  <a:srgbClr val="0F3460"/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  <a:effectLst>
              <a:outerShdw blurRad="50799" dist="20000" dir="5400000" rotWithShape="0">
                <a:srgbClr val="000000">
                  <a:alpha val="41960"/>
                </a:srgbClr>
              </a:outerShdw>
            </a:effectLst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" name="Shape 218"/>
            <p:cNvSpPr txBox="1"/>
            <p:nvPr/>
          </p:nvSpPr>
          <p:spPr>
            <a:xfrm>
              <a:off x="305164" y="3176691"/>
              <a:ext cx="7421113" cy="397171"/>
            </a:xfrm>
            <a:prstGeom prst="rect">
              <a:avLst/>
            </a:prstGeom>
            <a:noFill/>
            <a:ln>
              <a:noFill/>
            </a:ln>
          </p:spPr>
          <p:txBody>
            <a:bodyPr lIns="31525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cs-CZ" sz="20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Dotazník pro odborníky oborových didaktik</a:t>
              </a:r>
            </a:p>
          </p:txBody>
        </p:sp>
        <p:sp>
          <p:nvSpPr>
            <p:cNvPr id="43" name="Shape 219"/>
            <p:cNvSpPr/>
            <p:nvPr/>
          </p:nvSpPr>
          <p:spPr>
            <a:xfrm>
              <a:off x="56933" y="3127044"/>
              <a:ext cx="496464" cy="496464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799" dist="20000" dir="5400000" rotWithShape="0">
                <a:srgbClr val="000000">
                  <a:alpha val="41960"/>
                </a:srgbClr>
              </a:outerShdw>
            </a:effectLst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>
                <a:spcBef>
                  <a:spcPts val="0"/>
                </a:spcBef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060995997"/>
              </p:ext>
            </p:extLst>
          </p:nvPr>
        </p:nvGraphicFramePr>
        <p:xfrm>
          <a:off x="282388" y="1531997"/>
          <a:ext cx="8700247" cy="43712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>
          <a:xfrm>
            <a:off x="1201516" y="2115217"/>
            <a:ext cx="4374486" cy="360040"/>
          </a:xfrm>
        </p:spPr>
        <p:txBody>
          <a:bodyPr>
            <a:noAutofit/>
          </a:bodyPr>
          <a:lstStyle/>
          <a:p>
            <a:pPr algn="l"/>
            <a:r>
              <a:rPr lang="cs-CZ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Faktory ovlivňující výsledky žáků</a:t>
            </a:r>
            <a:endParaRPr lang="cs-CZ" sz="24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1201516" y="4707142"/>
            <a:ext cx="4903449" cy="882098"/>
          </a:xfrm>
          <a:prstGeom prst="rect">
            <a:avLst/>
          </a:prstGeom>
          <a:solidFill>
            <a:srgbClr val="C60C3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>
                <a:latin typeface="Calibri" panose="020F0502020204030204" pitchFamily="34" charset="0"/>
              </a:rPr>
              <a:t>Škola musí přijmout odpovědnost </a:t>
            </a:r>
            <a:r>
              <a:rPr lang="cs-CZ" sz="2400" b="1" dirty="0" smtClean="0">
                <a:latin typeface="Calibri" panose="020F0502020204030204" pitchFamily="34" charset="0"/>
              </a:rPr>
              <a:t/>
            </a:r>
            <a:br>
              <a:rPr lang="cs-CZ" sz="2400" b="1" dirty="0" smtClean="0">
                <a:latin typeface="Calibri" panose="020F0502020204030204" pitchFamily="34" charset="0"/>
              </a:rPr>
            </a:br>
            <a:r>
              <a:rPr lang="cs-CZ" sz="2400" b="1" dirty="0" smtClean="0">
                <a:latin typeface="Calibri" panose="020F0502020204030204" pitchFamily="34" charset="0"/>
              </a:rPr>
              <a:t>za </a:t>
            </a:r>
            <a:r>
              <a:rPr lang="cs-CZ" sz="2400" b="1" dirty="0">
                <a:latin typeface="Calibri" panose="020F0502020204030204" pitchFamily="34" charset="0"/>
              </a:rPr>
              <a:t>vzdělávací výsledky svých </a:t>
            </a:r>
            <a:r>
              <a:rPr lang="cs-CZ" sz="2400" b="1" dirty="0" smtClean="0">
                <a:latin typeface="Calibri" panose="020F0502020204030204" pitchFamily="34" charset="0"/>
              </a:rPr>
              <a:t>žáků</a:t>
            </a:r>
            <a:r>
              <a:rPr lang="cs-CZ" b="1" dirty="0" smtClean="0">
                <a:latin typeface="Calibri" panose="020F0502020204030204" pitchFamily="34" charset="0"/>
              </a:rPr>
              <a:t>.</a:t>
            </a:r>
            <a:endParaRPr lang="cs-CZ" b="1" dirty="0">
              <a:latin typeface="Calibri" panose="020F0502020204030204" pitchFamily="34" charset="0"/>
            </a:endParaRP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1"/>
          </p:nvPr>
        </p:nvSpPr>
        <p:spPr>
          <a:xfrm rot="335742">
            <a:off x="2339975" y="1052514"/>
            <a:ext cx="5400675" cy="216694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PPR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-20635" y="748601"/>
            <a:ext cx="91646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Zjištění z analýzy dat</a:t>
            </a:r>
            <a:endParaRPr lang="cs-CZ" sz="3600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6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4294967295"/>
          </p:nvPr>
        </p:nvSpPr>
        <p:spPr>
          <a:xfrm>
            <a:off x="0" y="1647075"/>
            <a:ext cx="3376668" cy="419508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rIns="360000" anchor="ctr"/>
          <a:lstStyle/>
          <a:p>
            <a:pPr marL="539750" indent="-363538">
              <a:buFont typeface="Wingdings" panose="05000000000000000000" pitchFamily="2" charset="2"/>
              <a:buChar char="Ø"/>
            </a:pPr>
            <a:r>
              <a:rPr lang="cs-CZ" sz="2400" b="1" dirty="0">
                <a:solidFill>
                  <a:srgbClr val="0073CF"/>
                </a:solidFill>
                <a:latin typeface="Calibri" panose="020F0502020204030204" pitchFamily="34" charset="0"/>
              </a:rPr>
              <a:t>Péče o kvalitu komunikace </a:t>
            </a:r>
            <a:r>
              <a:rPr lang="cs-CZ" sz="2400" b="1" dirty="0">
                <a:latin typeface="Calibri" panose="020F0502020204030204" pitchFamily="34" charset="0"/>
              </a:rPr>
              <a:t>mezi ředitelem a učiteli, mezi učiteli </a:t>
            </a:r>
            <a:r>
              <a:rPr lang="cs-CZ" sz="2400" b="1" dirty="0" smtClean="0">
                <a:latin typeface="Calibri" panose="020F0502020204030204" pitchFamily="34" charset="0"/>
              </a:rPr>
              <a:t>navzájem</a:t>
            </a:r>
            <a:br>
              <a:rPr lang="cs-CZ" sz="2400" b="1" dirty="0" smtClean="0">
                <a:latin typeface="Calibri" panose="020F0502020204030204" pitchFamily="34" charset="0"/>
              </a:rPr>
            </a:br>
            <a:r>
              <a:rPr lang="cs-CZ" sz="2400" b="1" dirty="0" smtClean="0">
                <a:latin typeface="Calibri" panose="020F0502020204030204" pitchFamily="34" charset="0"/>
              </a:rPr>
              <a:t>i </a:t>
            </a:r>
            <a:r>
              <a:rPr lang="cs-CZ" sz="2400" b="1" dirty="0">
                <a:latin typeface="Calibri" panose="020F0502020204030204" pitchFamily="34" charset="0"/>
              </a:rPr>
              <a:t>mezi učiteli/ředitelem</a:t>
            </a:r>
            <a:br>
              <a:rPr lang="cs-CZ" sz="2400" b="1" dirty="0">
                <a:latin typeface="Calibri" panose="020F0502020204030204" pitchFamily="34" charset="0"/>
              </a:rPr>
            </a:br>
            <a:r>
              <a:rPr lang="cs-CZ" sz="2400" b="1" dirty="0">
                <a:latin typeface="Calibri" panose="020F0502020204030204" pitchFamily="34" charset="0"/>
              </a:rPr>
              <a:t>a žáky.</a:t>
            </a:r>
          </a:p>
          <a:p>
            <a:pPr algn="l"/>
            <a:endParaRPr lang="cs-CZ" sz="24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4294967295"/>
          </p:nvPr>
        </p:nvSpPr>
        <p:spPr>
          <a:xfrm>
            <a:off x="207420" y="679938"/>
            <a:ext cx="8784976" cy="732838"/>
          </a:xfrm>
          <a:prstGeom prst="rect">
            <a:avLst/>
          </a:prstGeom>
        </p:spPr>
        <p:txBody>
          <a:bodyPr anchor="ctr"/>
          <a:lstStyle/>
          <a:p>
            <a:pPr algn="ctr"/>
            <a:r>
              <a:rPr lang="cs-CZ" sz="3600" b="1" dirty="0" smtClean="0">
                <a:solidFill>
                  <a:srgbClr val="C60C30"/>
                </a:solidFill>
                <a:latin typeface="Calibri" panose="020F0502020204030204" pitchFamily="34" charset="0"/>
              </a:rPr>
              <a:t>Školní klima</a:t>
            </a:r>
            <a:endParaRPr lang="cs-CZ" sz="3600" b="1" dirty="0">
              <a:solidFill>
                <a:srgbClr val="C60C30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338" y="1647075"/>
            <a:ext cx="6025662" cy="4195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158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česká školní inspekce šablona">
  <a:themeElements>
    <a:clrScheme name="Kancelář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česká školní inspekce šablona">
  <a:themeElements>
    <a:clrScheme name="Kancelář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0031_ xmlns="7ffaba63-cadb-4ee0-afcd-3a4a42323a6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40B63935230ED4DB8231F1EAEE63E9B" ma:contentTypeVersion="8" ma:contentTypeDescription="Vytvoří nový dokument" ma:contentTypeScope="" ma:versionID="2907dbe675cf8d1db2d633933aac0479">
  <xsd:schema xmlns:xsd="http://www.w3.org/2001/XMLSchema" xmlns:xs="http://www.w3.org/2001/XMLSchema" xmlns:p="http://schemas.microsoft.com/office/2006/metadata/properties" xmlns:ns2="4ed50015-f427-4bca-b79c-7b0ef9a9fc90" xmlns:ns3="7ffaba63-cadb-4ee0-afcd-3a4a42323a6d" targetNamespace="http://schemas.microsoft.com/office/2006/metadata/properties" ma:root="true" ma:fieldsID="3e87fc09c293a6c7214fe4360b181ac6" ns2:_="" ns3:_="">
    <xsd:import namespace="4ed50015-f427-4bca-b79c-7b0ef9a9fc90"/>
    <xsd:import namespace="7ffaba63-cadb-4ee0-afcd-3a4a42323a6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_x0031_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d50015-f427-4bca-b79c-7b0ef9a9fc9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dílené s podrobnostmi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1" nillable="true" ma:displayName="Naposledy sdílel(a)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Čas posledního sdílení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faba63-cadb-4ee0-afcd-3a4a42323a6d" elementFormDefault="qualified">
    <xsd:import namespace="http://schemas.microsoft.com/office/2006/documentManagement/types"/>
    <xsd:import namespace="http://schemas.microsoft.com/office/infopath/2007/PartnerControls"/>
    <xsd:element name="_x0031_" ma:index="10" nillable="true" ma:displayName="1" ma:internalName="_x0031_">
      <xsd:simpleType>
        <xsd:restriction base="dms:Text"/>
      </xsd:simpleType>
    </xsd:element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3A160F6-CDAC-471C-9ED5-A8A94D5A4625}">
  <ds:schemaRefs>
    <ds:schemaRef ds:uri="4ed50015-f427-4bca-b79c-7b0ef9a9fc90"/>
    <ds:schemaRef ds:uri="7ffaba63-cadb-4ee0-afcd-3a4a42323a6d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A946C88-AF63-4601-B0E0-B7C6C4A7639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2D3AD42-613B-467A-B549-0E955F0B36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ed50015-f427-4bca-b79c-7b0ef9a9fc90"/>
    <ds:schemaRef ds:uri="7ffaba63-cadb-4ee0-afcd-3a4a42323a6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4647</TotalTime>
  <Words>856</Words>
  <Application>Microsoft Office PowerPoint</Application>
  <PresentationFormat>Předvádění na obrazovce (4:3)</PresentationFormat>
  <Paragraphs>193</Paragraphs>
  <Slides>29</Slides>
  <Notes>18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29</vt:i4>
      </vt:variant>
    </vt:vector>
  </HeadingPairs>
  <TitlesOfParts>
    <vt:vector size="36" baseType="lpstr">
      <vt:lpstr>Arial</vt:lpstr>
      <vt:lpstr>Calibri</vt:lpstr>
      <vt:lpstr>Symbol</vt:lpstr>
      <vt:lpstr>Times New Roman</vt:lpstr>
      <vt:lpstr>Wingdings</vt:lpstr>
      <vt:lpstr>česká školní inspekce šablona</vt:lpstr>
      <vt:lpstr>2_česká školní inspekce šablona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Basl Josef</dc:creator>
  <cp:lastModifiedBy>Petrás Petr</cp:lastModifiedBy>
  <cp:revision>478</cp:revision>
  <dcterms:modified xsi:type="dcterms:W3CDTF">2017-12-04T07:49:01Z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0x010100A40B63935230ED4DB8231F1EAEE63E9B</vt:lpwstr>
  </property>
</Properties>
</file>