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Masters/slideMaster31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Masters/slideMaster3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7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8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9.xml" ContentType="application/vnd.openxmlformats-officedocument.theme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10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1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12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theme/theme13.xml" ContentType="application/vnd.openxmlformats-officedocument.theme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theme/theme14.xml" ContentType="application/vnd.openxmlformats-officedocument.theme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15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theme/theme16.xml" ContentType="application/vnd.openxmlformats-officedocument.theme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theme/theme17.xml" ContentType="application/vnd.openxmlformats-officedocument.theme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theme/theme18.xml" ContentType="application/vnd.openxmlformats-officedocument.theme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theme/theme19.xml" ContentType="application/vnd.openxmlformats-officedocument.theme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theme/theme20.xml" ContentType="application/vnd.openxmlformats-officedocument.theme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theme/theme21.xml" ContentType="application/vnd.openxmlformats-officedocument.theme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theme/theme22.xml" ContentType="application/vnd.openxmlformats-officedocument.theme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theme/theme23.xml" ContentType="application/vnd.openxmlformats-officedocument.theme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theme/theme24.xml" ContentType="application/vnd.openxmlformats-officedocument.theme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theme/theme25.xml" ContentType="application/vnd.openxmlformats-officedocument.theme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theme/theme26.xml" ContentType="application/vnd.openxmlformats-officedocument.theme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theme/theme27.xml" ContentType="application/vnd.openxmlformats-officedocument.theme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theme/theme28.xml" ContentType="application/vnd.openxmlformats-officedocument.theme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theme/theme29.xml" ContentType="application/vnd.openxmlformats-officedocument.theme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theme/theme30.xml" ContentType="application/vnd.openxmlformats-officedocument.theme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theme/theme31.xml" ContentType="application/vnd.openxmlformats-officedocument.theme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theme/theme32.xml" ContentType="application/vnd.openxmlformats-officedocument.theme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theme/theme33.xml" ContentType="application/vnd.openxmlformats-officedocument.theme+xml"/>
  <Override PartName="/ppt/theme/theme34.xml" ContentType="application/vnd.openxmlformats-officedocument.theme+xml"/>
  <Override PartName="/ppt/theme/theme3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4"/>
    <p:sldMasterId id="2147483674" r:id="rId5"/>
    <p:sldMasterId id="2147483677" r:id="rId6"/>
    <p:sldMasterId id="2147483734" r:id="rId7"/>
    <p:sldMasterId id="2147483742" r:id="rId8"/>
    <p:sldMasterId id="2147483749" r:id="rId9"/>
    <p:sldMasterId id="2147483761" r:id="rId10"/>
    <p:sldMasterId id="2147483777" r:id="rId11"/>
    <p:sldMasterId id="2147483785" r:id="rId12"/>
    <p:sldMasterId id="2147483792" r:id="rId13"/>
    <p:sldMasterId id="2147483804" r:id="rId14"/>
    <p:sldMasterId id="2147483837" r:id="rId15"/>
    <p:sldMasterId id="2147483848" r:id="rId16"/>
    <p:sldMasterId id="2147483855" r:id="rId17"/>
    <p:sldMasterId id="2147483867" r:id="rId18"/>
    <p:sldMasterId id="2147483897" r:id="rId19"/>
    <p:sldMasterId id="2147483908" r:id="rId20"/>
    <p:sldMasterId id="2147483915" r:id="rId21"/>
    <p:sldMasterId id="2147483927" r:id="rId22"/>
    <p:sldMasterId id="2147483957" r:id="rId23"/>
    <p:sldMasterId id="2147483998" r:id="rId24"/>
    <p:sldMasterId id="2147484046" r:id="rId25"/>
    <p:sldMasterId id="2147484057" r:id="rId26"/>
    <p:sldMasterId id="2147484064" r:id="rId27"/>
    <p:sldMasterId id="2147484076" r:id="rId28"/>
    <p:sldMasterId id="2147484101" r:id="rId29"/>
    <p:sldMasterId id="2147484112" r:id="rId30"/>
    <p:sldMasterId id="2147484124" r:id="rId31"/>
    <p:sldMasterId id="2147484136" r:id="rId32"/>
    <p:sldMasterId id="2147484161" r:id="rId33"/>
    <p:sldMasterId id="2147484172" r:id="rId34"/>
    <p:sldMasterId id="2147484179" r:id="rId35"/>
    <p:sldMasterId id="2147484191" r:id="rId36"/>
  </p:sldMasterIdLst>
  <p:notesMasterIdLst>
    <p:notesMasterId r:id="rId48"/>
  </p:notesMasterIdLst>
  <p:handoutMasterIdLst>
    <p:handoutMasterId r:id="rId49"/>
  </p:handoutMasterIdLst>
  <p:sldIdLst>
    <p:sldId id="595" r:id="rId37"/>
    <p:sldId id="594" r:id="rId38"/>
    <p:sldId id="324" r:id="rId39"/>
    <p:sldId id="597" r:id="rId40"/>
    <p:sldId id="598" r:id="rId41"/>
    <p:sldId id="599" r:id="rId42"/>
    <p:sldId id="602" r:id="rId43"/>
    <p:sldId id="601" r:id="rId44"/>
    <p:sldId id="600" r:id="rId45"/>
    <p:sldId id="455" r:id="rId46"/>
    <p:sldId id="596" r:id="rId47"/>
  </p:sldIdLst>
  <p:sldSz cx="18288000" cy="10287000"/>
  <p:notesSz cx="6797675" cy="9926638"/>
  <p:defaultTextStyle>
    <a:defPPr>
      <a:defRPr lang="uk-UA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57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rel Tomek" initials="KT" lastIdx="21" clrIdx="0">
    <p:extLst>
      <p:ext uri="{19B8F6BF-5375-455C-9EA6-DF929625EA0E}">
        <p15:presenceInfo xmlns:p15="http://schemas.microsoft.com/office/powerpoint/2012/main" userId="3b74fc938397fc2d" providerId="Windows Live"/>
      </p:ext>
    </p:extLst>
  </p:cmAuthor>
  <p:cmAuthor id="2" name="petr.koubek" initials="pk" lastIdx="23" clrIdx="1"/>
  <p:cmAuthor id="3" name="Holec Jakub" initials="HJ" lastIdx="11" clrIdx="2">
    <p:extLst>
      <p:ext uri="{19B8F6BF-5375-455C-9EA6-DF929625EA0E}">
        <p15:presenceInfo xmlns:p15="http://schemas.microsoft.com/office/powerpoint/2012/main" userId="S-1-5-21-2608221213-2629703840-654687152-1291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A156F4"/>
    <a:srgbClr val="4CCCE6"/>
    <a:srgbClr val="2BC3E1"/>
    <a:srgbClr val="57CFE7"/>
    <a:srgbClr val="993300"/>
    <a:srgbClr val="FFFF66"/>
    <a:srgbClr val="F26B6C"/>
    <a:srgbClr val="64D4EA"/>
    <a:srgbClr val="6CD5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Světlý styl 1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594" y="78"/>
      </p:cViewPr>
      <p:guideLst>
        <p:guide orient="horz" pos="3240"/>
        <p:guide pos="57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Master" Target="slideMasters/slideMaster15.xml"/><Relationship Id="rId26" Type="http://schemas.openxmlformats.org/officeDocument/2006/relationships/slideMaster" Target="slideMasters/slideMaster23.xml"/><Relationship Id="rId39" Type="http://schemas.openxmlformats.org/officeDocument/2006/relationships/slide" Target="slides/slide3.xml"/><Relationship Id="rId3" Type="http://schemas.openxmlformats.org/officeDocument/2006/relationships/customXml" Target="../customXml/item3.xml"/><Relationship Id="rId21" Type="http://schemas.openxmlformats.org/officeDocument/2006/relationships/slideMaster" Target="slideMasters/slideMaster18.xml"/><Relationship Id="rId34" Type="http://schemas.openxmlformats.org/officeDocument/2006/relationships/slideMaster" Target="slideMasters/slideMaster31.xml"/><Relationship Id="rId42" Type="http://schemas.openxmlformats.org/officeDocument/2006/relationships/slide" Target="slides/slide6.xml"/><Relationship Id="rId47" Type="http://schemas.openxmlformats.org/officeDocument/2006/relationships/slide" Target="slides/slide11.xml"/><Relationship Id="rId50" Type="http://schemas.openxmlformats.org/officeDocument/2006/relationships/commentAuthors" Target="commentAuthors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Master" Target="slideMasters/slideMaster14.xml"/><Relationship Id="rId25" Type="http://schemas.openxmlformats.org/officeDocument/2006/relationships/slideMaster" Target="slideMasters/slideMaster22.xml"/><Relationship Id="rId33" Type="http://schemas.openxmlformats.org/officeDocument/2006/relationships/slideMaster" Target="slideMasters/slideMaster30.xml"/><Relationship Id="rId38" Type="http://schemas.openxmlformats.org/officeDocument/2006/relationships/slide" Target="slides/slide2.xml"/><Relationship Id="rId46" Type="http://schemas.openxmlformats.org/officeDocument/2006/relationships/slide" Target="slides/slide10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0" Type="http://schemas.openxmlformats.org/officeDocument/2006/relationships/slideMaster" Target="slideMasters/slideMaster17.xml"/><Relationship Id="rId29" Type="http://schemas.openxmlformats.org/officeDocument/2006/relationships/slideMaster" Target="slideMasters/slideMaster26.xml"/><Relationship Id="rId41" Type="http://schemas.openxmlformats.org/officeDocument/2006/relationships/slide" Target="slides/slide5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Master" Target="slideMasters/slideMaster21.xml"/><Relationship Id="rId32" Type="http://schemas.openxmlformats.org/officeDocument/2006/relationships/slideMaster" Target="slideMasters/slideMaster29.xml"/><Relationship Id="rId37" Type="http://schemas.openxmlformats.org/officeDocument/2006/relationships/slide" Target="slides/slide1.xml"/><Relationship Id="rId40" Type="http://schemas.openxmlformats.org/officeDocument/2006/relationships/slide" Target="slides/slide4.xml"/><Relationship Id="rId45" Type="http://schemas.openxmlformats.org/officeDocument/2006/relationships/slide" Target="slides/slide9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Master" Target="slideMasters/slideMaster12.xml"/><Relationship Id="rId23" Type="http://schemas.openxmlformats.org/officeDocument/2006/relationships/slideMaster" Target="slideMasters/slideMaster20.xml"/><Relationship Id="rId28" Type="http://schemas.openxmlformats.org/officeDocument/2006/relationships/slideMaster" Target="slideMasters/slideMaster25.xml"/><Relationship Id="rId36" Type="http://schemas.openxmlformats.org/officeDocument/2006/relationships/slideMaster" Target="slideMasters/slideMaster33.xml"/><Relationship Id="rId49" Type="http://schemas.openxmlformats.org/officeDocument/2006/relationships/handoutMaster" Target="handoutMasters/handoutMaster1.xml"/><Relationship Id="rId10" Type="http://schemas.openxmlformats.org/officeDocument/2006/relationships/slideMaster" Target="slideMasters/slideMaster7.xml"/><Relationship Id="rId19" Type="http://schemas.openxmlformats.org/officeDocument/2006/relationships/slideMaster" Target="slideMasters/slideMaster16.xml"/><Relationship Id="rId31" Type="http://schemas.openxmlformats.org/officeDocument/2006/relationships/slideMaster" Target="slideMasters/slideMaster28.xml"/><Relationship Id="rId44" Type="http://schemas.openxmlformats.org/officeDocument/2006/relationships/slide" Target="slides/slide8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Master" Target="slideMasters/slideMaster19.xml"/><Relationship Id="rId27" Type="http://schemas.openxmlformats.org/officeDocument/2006/relationships/slideMaster" Target="slideMasters/slideMaster24.xml"/><Relationship Id="rId30" Type="http://schemas.openxmlformats.org/officeDocument/2006/relationships/slideMaster" Target="slideMasters/slideMaster27.xml"/><Relationship Id="rId35" Type="http://schemas.openxmlformats.org/officeDocument/2006/relationships/slideMaster" Target="slideMasters/slideMaster32.xml"/><Relationship Id="rId43" Type="http://schemas.openxmlformats.org/officeDocument/2006/relationships/slide" Target="slides/slide7.xml"/><Relationship Id="rId48" Type="http://schemas.openxmlformats.org/officeDocument/2006/relationships/notesMaster" Target="notesMasters/notesMaster1.xml"/><Relationship Id="rId8" Type="http://schemas.openxmlformats.org/officeDocument/2006/relationships/slideMaster" Target="slideMasters/slideMaster5.xml"/><Relationship Id="rId51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EA478F-7C0F-45D5-96DB-B7D645EF3F59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62D8E317-F0D6-4210-BF70-DBF08F87A221}">
      <dgm:prSet phldrT="[Text]" custT="1"/>
      <dgm:spPr>
        <a:noFill/>
        <a:ln>
          <a:solidFill>
            <a:schemeClr val="tx2"/>
          </a:solidFill>
        </a:ln>
      </dgm:spPr>
      <dgm:t>
        <a:bodyPr/>
        <a:lstStyle/>
        <a:p>
          <a:r>
            <a:rPr lang="cs-CZ" sz="4000" b="1">
              <a:solidFill>
                <a:schemeClr val="tx1"/>
              </a:solidFill>
            </a:rPr>
            <a:t> V Z D Ě LÁ VÁ N Í    D Ě T Í   A   Ž Á K Ů</a:t>
          </a:r>
          <a:endParaRPr lang="en-US" sz="4000" b="1">
            <a:solidFill>
              <a:schemeClr val="tx1"/>
            </a:solidFill>
          </a:endParaRPr>
        </a:p>
      </dgm:t>
    </dgm:pt>
    <dgm:pt modelId="{DFA946ED-C696-4913-AEEF-4A21AF364DDE}" type="parTrans" cxnId="{0F299BC9-AA1C-4FB4-9003-43A34BE148E2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FE68A06A-BC4F-4EC6-8AA4-C31A83CD3228}" type="sibTrans" cxnId="{0F299BC9-AA1C-4FB4-9003-43A34BE148E2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E9FBA71-CE85-4D40-97DD-D7D8FB10EA3C}">
      <dgm:prSet phldrT="[Text]" custT="1"/>
      <dgm:spPr>
        <a:solidFill>
          <a:srgbClr val="FFC000"/>
        </a:solidFill>
      </dgm:spPr>
      <dgm:t>
        <a:bodyPr/>
        <a:lstStyle/>
        <a:p>
          <a:r>
            <a:rPr lang="cs-CZ" sz="2400" b="1">
              <a:solidFill>
                <a:schemeClr val="tx1"/>
              </a:solidFill>
            </a:rPr>
            <a:t>matematická gramotnost</a:t>
          </a:r>
          <a:endParaRPr lang="en-US" sz="2400" b="1">
            <a:solidFill>
              <a:schemeClr val="tx1"/>
            </a:solidFill>
          </a:endParaRPr>
        </a:p>
      </dgm:t>
    </dgm:pt>
    <dgm:pt modelId="{A8487E8D-EF3E-4B14-AC54-884037353A9C}" type="parTrans" cxnId="{BA26AF83-62F5-4EE5-8C9E-6EF6C0EDE85E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EF59C2E7-86DB-4B2C-B083-BF1F8AA9F01E}" type="sibTrans" cxnId="{BA26AF83-62F5-4EE5-8C9E-6EF6C0EDE85E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4F7AF99-0836-4DCB-8F52-CE5AF353ECD9}">
      <dgm:prSet phldrT="[Text]" custT="1"/>
      <dgm:spPr>
        <a:solidFill>
          <a:srgbClr val="00B0F0"/>
        </a:solidFill>
      </dgm:spPr>
      <dgm:t>
        <a:bodyPr vert="horz"/>
        <a:lstStyle/>
        <a:p>
          <a:r>
            <a:rPr lang="cs-CZ" sz="2400" b="1">
              <a:solidFill>
                <a:schemeClr val="tx1"/>
              </a:solidFill>
            </a:rPr>
            <a:t>čtenářská gramotnost</a:t>
          </a:r>
          <a:endParaRPr lang="en-US" sz="2400" b="1">
            <a:solidFill>
              <a:schemeClr val="tx1"/>
            </a:solidFill>
          </a:endParaRPr>
        </a:p>
      </dgm:t>
    </dgm:pt>
    <dgm:pt modelId="{49379466-4BC4-4FAD-9FA7-D45AA83468B7}" type="parTrans" cxnId="{088E2E30-B5A0-4B9D-AF85-B6675010B50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9650B6F-333F-45FF-A597-280DAFDFC47B}" type="sibTrans" cxnId="{088E2E30-B5A0-4B9D-AF85-B6675010B50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46EB0215-5C52-4742-858E-542766423191}">
      <dgm:prSet phldrT="[Text]" custT="1"/>
      <dgm:spPr>
        <a:solidFill>
          <a:srgbClr val="92D050"/>
        </a:solidFill>
      </dgm:spPr>
      <dgm:t>
        <a:bodyPr/>
        <a:lstStyle/>
        <a:p>
          <a:r>
            <a:rPr lang="cs-CZ" sz="2400" b="1">
              <a:solidFill>
                <a:schemeClr val="tx1"/>
              </a:solidFill>
            </a:rPr>
            <a:t>digitální gramotnosti</a:t>
          </a:r>
          <a:br>
            <a:rPr lang="cs-CZ" sz="2400" b="1">
              <a:solidFill>
                <a:schemeClr val="tx1"/>
              </a:solidFill>
            </a:rPr>
          </a:br>
          <a:r>
            <a:rPr lang="cs-CZ" sz="2400" b="1">
              <a:solidFill>
                <a:schemeClr val="tx1"/>
              </a:solidFill>
            </a:rPr>
            <a:t>a informatické myšlení</a:t>
          </a:r>
          <a:endParaRPr lang="en-US" sz="2400" b="1">
            <a:solidFill>
              <a:schemeClr val="tx1"/>
            </a:solidFill>
          </a:endParaRPr>
        </a:p>
      </dgm:t>
    </dgm:pt>
    <dgm:pt modelId="{3E5224B6-E5C1-415D-A0F1-F318A4F8017D}" type="sibTrans" cxnId="{28EC62C5-C9D8-4546-B2FD-6AE69EE33EA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E5785C5-9474-4A5E-A5A4-C13EFE6B443F}" type="parTrans" cxnId="{28EC62C5-C9D8-4546-B2FD-6AE69EE33EAC}">
      <dgm:prSet/>
      <dgm:spPr/>
      <dgm:t>
        <a:bodyPr/>
        <a:lstStyle/>
        <a:p>
          <a:endParaRPr lang="en-US"/>
        </a:p>
      </dgm:t>
    </dgm:pt>
    <dgm:pt modelId="{1187698A-B1FB-410C-8012-022DB4C82967}" type="pres">
      <dgm:prSet presAssocID="{C2EA478F-7C0F-45D5-96DB-B7D645EF3F59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cs-CZ"/>
        </a:p>
      </dgm:t>
    </dgm:pt>
    <dgm:pt modelId="{2097E231-6B86-4B91-AD4F-0FF5E208FC3C}" type="pres">
      <dgm:prSet presAssocID="{62D8E317-F0D6-4210-BF70-DBF08F87A221}" presName="parentText1" presStyleLbl="node1" presStyleIdx="0" presStyleCnt="4" custScaleY="19286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6D86EA1-14C1-4B69-A909-6EA67390EC38}" type="pres">
      <dgm:prSet presAssocID="{5E9FBA71-CE85-4D40-97DD-D7D8FB10EA3C}" presName="parentText2" presStyleLbl="node1" presStyleIdx="1" presStyleCnt="4" custAng="1426959" custScaleX="48563" custScaleY="109272" custLinFactY="-48035" custLinFactNeighborX="-38383" custLinFactNeighborY="-100000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D66FE44-2A1A-4FB7-BD4D-00D5809F07ED}" type="pres">
      <dgm:prSet presAssocID="{54F7AF99-0836-4DCB-8F52-CE5AF353ECD9}" presName="parentText3" presStyleLbl="node1" presStyleIdx="2" presStyleCnt="4" custAng="1841628" custFlipHor="1" custScaleX="63831" custLinFactY="-92002" custLinFactNeighborX="3979" custLinFactNeighborY="-100000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E3B7A72-7563-466C-801C-8712C74B74BD}" type="pres">
      <dgm:prSet presAssocID="{46EB0215-5C52-4742-858E-542766423191}" presName="parentText4" presStyleLbl="node1" presStyleIdx="3" presStyleCnt="4" custAng="19348028" custScaleX="140025" custScaleY="109673" custLinFactX="-28389" custLinFactNeighborX="-100000" custLinFactNeighborY="35522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9AFD104A-BC0D-4B96-B2B0-2134202C3C89}" type="presOf" srcId="{62D8E317-F0D6-4210-BF70-DBF08F87A221}" destId="{2097E231-6B86-4B91-AD4F-0FF5E208FC3C}" srcOrd="0" destOrd="0" presId="urn:microsoft.com/office/officeart/2009/3/layout/IncreasingArrowsProcess"/>
    <dgm:cxn modelId="{1FD91FB3-26AB-46E3-ACCF-B64C6041949B}" type="presOf" srcId="{46EB0215-5C52-4742-858E-542766423191}" destId="{EE3B7A72-7563-466C-801C-8712C74B74BD}" srcOrd="0" destOrd="0" presId="urn:microsoft.com/office/officeart/2009/3/layout/IncreasingArrowsProcess"/>
    <dgm:cxn modelId="{BA26AF83-62F5-4EE5-8C9E-6EF6C0EDE85E}" srcId="{C2EA478F-7C0F-45D5-96DB-B7D645EF3F59}" destId="{5E9FBA71-CE85-4D40-97DD-D7D8FB10EA3C}" srcOrd="1" destOrd="0" parTransId="{A8487E8D-EF3E-4B14-AC54-884037353A9C}" sibTransId="{EF59C2E7-86DB-4B2C-B083-BF1F8AA9F01E}"/>
    <dgm:cxn modelId="{EA26DBCE-D35B-4532-A8A5-E1C8ABED5799}" type="presOf" srcId="{C2EA478F-7C0F-45D5-96DB-B7D645EF3F59}" destId="{1187698A-B1FB-410C-8012-022DB4C82967}" srcOrd="0" destOrd="0" presId="urn:microsoft.com/office/officeart/2009/3/layout/IncreasingArrowsProcess"/>
    <dgm:cxn modelId="{088E2E30-B5A0-4B9D-AF85-B6675010B50D}" srcId="{C2EA478F-7C0F-45D5-96DB-B7D645EF3F59}" destId="{54F7AF99-0836-4DCB-8F52-CE5AF353ECD9}" srcOrd="2" destOrd="0" parTransId="{49379466-4BC4-4FAD-9FA7-D45AA83468B7}" sibTransId="{69650B6F-333F-45FF-A597-280DAFDFC47B}"/>
    <dgm:cxn modelId="{0F299BC9-AA1C-4FB4-9003-43A34BE148E2}" srcId="{C2EA478F-7C0F-45D5-96DB-B7D645EF3F59}" destId="{62D8E317-F0D6-4210-BF70-DBF08F87A221}" srcOrd="0" destOrd="0" parTransId="{DFA946ED-C696-4913-AEEF-4A21AF364DDE}" sibTransId="{FE68A06A-BC4F-4EC6-8AA4-C31A83CD3228}"/>
    <dgm:cxn modelId="{28EC62C5-C9D8-4546-B2FD-6AE69EE33EAC}" srcId="{C2EA478F-7C0F-45D5-96DB-B7D645EF3F59}" destId="{46EB0215-5C52-4742-858E-542766423191}" srcOrd="3" destOrd="0" parTransId="{0E5785C5-9474-4A5E-A5A4-C13EFE6B443F}" sibTransId="{3E5224B6-E5C1-415D-A0F1-F318A4F8017D}"/>
    <dgm:cxn modelId="{E488F793-6016-4B8F-8224-817D279D924D}" type="presOf" srcId="{5E9FBA71-CE85-4D40-97DD-D7D8FB10EA3C}" destId="{F6D86EA1-14C1-4B69-A909-6EA67390EC38}" srcOrd="0" destOrd="0" presId="urn:microsoft.com/office/officeart/2009/3/layout/IncreasingArrowsProcess"/>
    <dgm:cxn modelId="{4DB45E1A-4E4C-4647-AFBC-43C2CE5A2B58}" type="presOf" srcId="{54F7AF99-0836-4DCB-8F52-CE5AF353ECD9}" destId="{CD66FE44-2A1A-4FB7-BD4D-00D5809F07ED}" srcOrd="0" destOrd="0" presId="urn:microsoft.com/office/officeart/2009/3/layout/IncreasingArrowsProcess"/>
    <dgm:cxn modelId="{EC84C07F-22C5-41D4-BDE1-8394C2652FBE}" type="presParOf" srcId="{1187698A-B1FB-410C-8012-022DB4C82967}" destId="{2097E231-6B86-4B91-AD4F-0FF5E208FC3C}" srcOrd="0" destOrd="0" presId="urn:microsoft.com/office/officeart/2009/3/layout/IncreasingArrowsProcess"/>
    <dgm:cxn modelId="{6EC45A90-5D7B-4300-AC2C-D4209C15D7DD}" type="presParOf" srcId="{1187698A-B1FB-410C-8012-022DB4C82967}" destId="{F6D86EA1-14C1-4B69-A909-6EA67390EC38}" srcOrd="1" destOrd="0" presId="urn:microsoft.com/office/officeart/2009/3/layout/IncreasingArrowsProcess"/>
    <dgm:cxn modelId="{3C583941-5DE4-439C-90A0-F54959D537DA}" type="presParOf" srcId="{1187698A-B1FB-410C-8012-022DB4C82967}" destId="{CD66FE44-2A1A-4FB7-BD4D-00D5809F07ED}" srcOrd="2" destOrd="0" presId="urn:microsoft.com/office/officeart/2009/3/layout/IncreasingArrowsProcess"/>
    <dgm:cxn modelId="{6CBA13B4-2C0A-44DD-9EF3-6E5CF537DE7D}" type="presParOf" srcId="{1187698A-B1FB-410C-8012-022DB4C82967}" destId="{EE3B7A72-7563-466C-801C-8712C74B74BD}" srcOrd="3" destOrd="0" presId="urn:microsoft.com/office/officeart/2009/3/layout/IncreasingArrowsProcess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AEB407-4845-49BB-B242-E51F3F09E6F7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81806BC9-7B51-4293-BA95-A1FEDC2AA34D}">
      <dgm:prSet phldrT="[Text]" custT="1"/>
      <dgm:spPr/>
      <dgm:t>
        <a:bodyPr/>
        <a:lstStyle/>
        <a:p>
          <a:r>
            <a:rPr lang="cs-CZ" sz="3600"/>
            <a:t>Kolegiální podpora </a:t>
          </a:r>
          <a:br>
            <a:rPr lang="cs-CZ" sz="3600"/>
          </a:br>
          <a:r>
            <a:rPr lang="cs-CZ" sz="3600"/>
            <a:t>a reflexe</a:t>
          </a:r>
          <a:endParaRPr lang="en-US" sz="3600"/>
        </a:p>
      </dgm:t>
    </dgm:pt>
    <dgm:pt modelId="{ACC25B8F-5BC1-4AD7-9CFA-5C2DF078EF21}" type="parTrans" cxnId="{20BB66DE-9096-4015-8DED-EB3BE26A12EE}">
      <dgm:prSet/>
      <dgm:spPr/>
      <dgm:t>
        <a:bodyPr/>
        <a:lstStyle/>
        <a:p>
          <a:endParaRPr lang="en-US"/>
        </a:p>
      </dgm:t>
    </dgm:pt>
    <dgm:pt modelId="{CADEBFF0-EDC8-47D2-8C16-937C88830334}" type="sibTrans" cxnId="{20BB66DE-9096-4015-8DED-EB3BE26A12EE}">
      <dgm:prSet/>
      <dgm:spPr/>
      <dgm:t>
        <a:bodyPr/>
        <a:lstStyle/>
        <a:p>
          <a:endParaRPr lang="en-US"/>
        </a:p>
      </dgm:t>
    </dgm:pt>
    <dgm:pt modelId="{8B432BEA-9A1D-4AD3-8B30-A2235A12DA20}">
      <dgm:prSet phldrT="[Text]" custT="1"/>
      <dgm:spPr/>
      <dgm:t>
        <a:bodyPr/>
        <a:lstStyle/>
        <a:p>
          <a:r>
            <a:rPr lang="cs-CZ" sz="3600"/>
            <a:t>Profesní rozvoj</a:t>
          </a:r>
          <a:endParaRPr lang="en-US" sz="3600"/>
        </a:p>
      </dgm:t>
    </dgm:pt>
    <dgm:pt modelId="{78299981-F253-44C2-B91D-7B1A190B2157}" type="parTrans" cxnId="{E264FCAB-379E-4BAB-9045-F846954ADC82}">
      <dgm:prSet/>
      <dgm:spPr/>
      <dgm:t>
        <a:bodyPr/>
        <a:lstStyle/>
        <a:p>
          <a:endParaRPr lang="en-US"/>
        </a:p>
      </dgm:t>
    </dgm:pt>
    <dgm:pt modelId="{8B625AE9-B4A8-425F-93FF-09D940A00D64}" type="sibTrans" cxnId="{E264FCAB-379E-4BAB-9045-F846954ADC82}">
      <dgm:prSet/>
      <dgm:spPr/>
      <dgm:t>
        <a:bodyPr/>
        <a:lstStyle/>
        <a:p>
          <a:endParaRPr lang="en-US"/>
        </a:p>
      </dgm:t>
    </dgm:pt>
    <dgm:pt modelId="{B8A84CD1-B701-43F4-8296-2D291A0544DD}">
      <dgm:prSet phldrT="[Text]" custT="1"/>
      <dgm:spPr/>
      <dgm:t>
        <a:bodyPr/>
        <a:lstStyle/>
        <a:p>
          <a:r>
            <a:rPr lang="cs-CZ" sz="3600"/>
            <a:t>Výměna zkušeností</a:t>
          </a:r>
          <a:endParaRPr lang="en-US" sz="3600"/>
        </a:p>
      </dgm:t>
    </dgm:pt>
    <dgm:pt modelId="{B31890DB-DDB8-4B3D-9492-AFB5B575A670}" type="parTrans" cxnId="{3F4027E6-3839-436D-9E45-86F3320CDF26}">
      <dgm:prSet/>
      <dgm:spPr/>
      <dgm:t>
        <a:bodyPr/>
        <a:lstStyle/>
        <a:p>
          <a:endParaRPr lang="en-US"/>
        </a:p>
      </dgm:t>
    </dgm:pt>
    <dgm:pt modelId="{D23B81F2-BDDF-4246-AA5F-3D1252898B02}" type="sibTrans" cxnId="{3F4027E6-3839-436D-9E45-86F3320CDF26}">
      <dgm:prSet/>
      <dgm:spPr/>
      <dgm:t>
        <a:bodyPr/>
        <a:lstStyle/>
        <a:p>
          <a:endParaRPr lang="en-US"/>
        </a:p>
      </dgm:t>
    </dgm:pt>
    <dgm:pt modelId="{77B8C1BA-C40A-4E22-BB49-6273B14A8CDA}" type="pres">
      <dgm:prSet presAssocID="{8AAEB407-4845-49BB-B242-E51F3F09E6F7}" presName="arrowDiagram" presStyleCnt="0">
        <dgm:presLayoutVars>
          <dgm:chMax val="5"/>
          <dgm:dir/>
          <dgm:resizeHandles val="exact"/>
        </dgm:presLayoutVars>
      </dgm:prSet>
      <dgm:spPr/>
    </dgm:pt>
    <dgm:pt modelId="{18550DDD-7969-434D-921C-A0F267BBF16F}" type="pres">
      <dgm:prSet presAssocID="{8AAEB407-4845-49BB-B242-E51F3F09E6F7}" presName="arrow" presStyleLbl="bgShp" presStyleIdx="0" presStyleCnt="1"/>
      <dgm:spPr>
        <a:solidFill>
          <a:srgbClr val="FFC000"/>
        </a:solidFill>
        <a:ln>
          <a:solidFill>
            <a:schemeClr val="bg2">
              <a:lumMod val="65000"/>
            </a:schemeClr>
          </a:solidFill>
        </a:ln>
      </dgm:spPr>
    </dgm:pt>
    <dgm:pt modelId="{F3C9D4BB-0A3E-48FD-ABEC-9975C770487B}" type="pres">
      <dgm:prSet presAssocID="{8AAEB407-4845-49BB-B242-E51F3F09E6F7}" presName="arrowDiagram3" presStyleCnt="0"/>
      <dgm:spPr/>
    </dgm:pt>
    <dgm:pt modelId="{C0A29D16-4238-4B22-B626-93EB1A12CBDC}" type="pres">
      <dgm:prSet presAssocID="{81806BC9-7B51-4293-BA95-A1FEDC2AA34D}" presName="bullet3a" presStyleLbl="nod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C4B0BC04-67E9-4D88-B77C-078031FEEFB3}" type="pres">
      <dgm:prSet presAssocID="{81806BC9-7B51-4293-BA95-A1FEDC2AA34D}" presName="textBox3a" presStyleLbl="revTx" presStyleIdx="0" presStyleCnt="3" custLinFactNeighborX="8013" custLinFactNeighborY="16878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374CD2B-990D-4224-A3D9-F8248E42A94D}" type="pres">
      <dgm:prSet presAssocID="{8B432BEA-9A1D-4AD3-8B30-A2235A12DA20}" presName="bullet3b" presStyleLbl="node1" presStyleIdx="1" presStyleCnt="3"/>
      <dgm:spPr>
        <a:solidFill>
          <a:srgbClr val="0070C0"/>
        </a:solidFill>
      </dgm:spPr>
    </dgm:pt>
    <dgm:pt modelId="{DD3E965F-1C8E-4B5D-92E2-2CDB530A5720}" type="pres">
      <dgm:prSet presAssocID="{8B432BEA-9A1D-4AD3-8B30-A2235A12DA20}" presName="textBox3b" presStyleLbl="revTx" presStyleIdx="1" presStyleCnt="3" custScaleX="82650" custScaleY="69117" custLinFactNeighborX="-7124" custLinFactNeighborY="298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D97B511-223F-4A04-B982-695849D1DBCA}" type="pres">
      <dgm:prSet presAssocID="{B8A84CD1-B701-43F4-8296-2D291A0544DD}" presName="bullet3c" presStyleLbl="node1" presStyleIdx="2" presStyleCnt="3"/>
      <dgm:spPr>
        <a:solidFill>
          <a:srgbClr val="0070C0"/>
        </a:solidFill>
      </dgm:spPr>
    </dgm:pt>
    <dgm:pt modelId="{9CDDC08D-A03D-44FE-AE76-71F4EB8CA497}" type="pres">
      <dgm:prSet presAssocID="{B8A84CD1-B701-43F4-8296-2D291A0544DD}" presName="textBox3c" presStyleLbl="revTx" presStyleIdx="2" presStyleCnt="3" custScaleX="121138" custScaleY="55396" custLinFactNeighborX="-11945" custLinFactNeighborY="-462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ADBA0A7C-94A3-4DA7-A367-39E635FA7316}" type="presOf" srcId="{81806BC9-7B51-4293-BA95-A1FEDC2AA34D}" destId="{C4B0BC04-67E9-4D88-B77C-078031FEEFB3}" srcOrd="0" destOrd="0" presId="urn:microsoft.com/office/officeart/2005/8/layout/arrow2"/>
    <dgm:cxn modelId="{612E72D7-FF05-47DA-B234-759FAC6B44FE}" type="presOf" srcId="{8B432BEA-9A1D-4AD3-8B30-A2235A12DA20}" destId="{DD3E965F-1C8E-4B5D-92E2-2CDB530A5720}" srcOrd="0" destOrd="0" presId="urn:microsoft.com/office/officeart/2005/8/layout/arrow2"/>
    <dgm:cxn modelId="{20BB66DE-9096-4015-8DED-EB3BE26A12EE}" srcId="{8AAEB407-4845-49BB-B242-E51F3F09E6F7}" destId="{81806BC9-7B51-4293-BA95-A1FEDC2AA34D}" srcOrd="0" destOrd="0" parTransId="{ACC25B8F-5BC1-4AD7-9CFA-5C2DF078EF21}" sibTransId="{CADEBFF0-EDC8-47D2-8C16-937C88830334}"/>
    <dgm:cxn modelId="{ECD02B32-F377-472E-AB9A-ABA84255DACD}" type="presOf" srcId="{8AAEB407-4845-49BB-B242-E51F3F09E6F7}" destId="{77B8C1BA-C40A-4E22-BB49-6273B14A8CDA}" srcOrd="0" destOrd="0" presId="urn:microsoft.com/office/officeart/2005/8/layout/arrow2"/>
    <dgm:cxn modelId="{E264FCAB-379E-4BAB-9045-F846954ADC82}" srcId="{8AAEB407-4845-49BB-B242-E51F3F09E6F7}" destId="{8B432BEA-9A1D-4AD3-8B30-A2235A12DA20}" srcOrd="1" destOrd="0" parTransId="{78299981-F253-44C2-B91D-7B1A190B2157}" sibTransId="{8B625AE9-B4A8-425F-93FF-09D940A00D64}"/>
    <dgm:cxn modelId="{3F4027E6-3839-436D-9E45-86F3320CDF26}" srcId="{8AAEB407-4845-49BB-B242-E51F3F09E6F7}" destId="{B8A84CD1-B701-43F4-8296-2D291A0544DD}" srcOrd="2" destOrd="0" parTransId="{B31890DB-DDB8-4B3D-9492-AFB5B575A670}" sibTransId="{D23B81F2-BDDF-4246-AA5F-3D1252898B02}"/>
    <dgm:cxn modelId="{A0AD5FE2-671A-49FD-A0F0-B56DBA4DF0AD}" type="presOf" srcId="{B8A84CD1-B701-43F4-8296-2D291A0544DD}" destId="{9CDDC08D-A03D-44FE-AE76-71F4EB8CA497}" srcOrd="0" destOrd="0" presId="urn:microsoft.com/office/officeart/2005/8/layout/arrow2"/>
    <dgm:cxn modelId="{3DCC65C8-C19A-4AD6-B655-32C23F87977E}" type="presParOf" srcId="{77B8C1BA-C40A-4E22-BB49-6273B14A8CDA}" destId="{18550DDD-7969-434D-921C-A0F267BBF16F}" srcOrd="0" destOrd="0" presId="urn:microsoft.com/office/officeart/2005/8/layout/arrow2"/>
    <dgm:cxn modelId="{62CDB349-13CC-415D-9FBE-8A72D64D878F}" type="presParOf" srcId="{77B8C1BA-C40A-4E22-BB49-6273B14A8CDA}" destId="{F3C9D4BB-0A3E-48FD-ABEC-9975C770487B}" srcOrd="1" destOrd="0" presId="urn:microsoft.com/office/officeart/2005/8/layout/arrow2"/>
    <dgm:cxn modelId="{6BF58F5B-4040-4411-B8BF-DAB804168D6C}" type="presParOf" srcId="{F3C9D4BB-0A3E-48FD-ABEC-9975C770487B}" destId="{C0A29D16-4238-4B22-B626-93EB1A12CBDC}" srcOrd="0" destOrd="0" presId="urn:microsoft.com/office/officeart/2005/8/layout/arrow2"/>
    <dgm:cxn modelId="{3EDF37F8-F48F-469E-8674-3363C1E341B4}" type="presParOf" srcId="{F3C9D4BB-0A3E-48FD-ABEC-9975C770487B}" destId="{C4B0BC04-67E9-4D88-B77C-078031FEEFB3}" srcOrd="1" destOrd="0" presId="urn:microsoft.com/office/officeart/2005/8/layout/arrow2"/>
    <dgm:cxn modelId="{C90EA065-8085-42DC-83D2-DD023C83A433}" type="presParOf" srcId="{F3C9D4BB-0A3E-48FD-ABEC-9975C770487B}" destId="{F374CD2B-990D-4224-A3D9-F8248E42A94D}" srcOrd="2" destOrd="0" presId="urn:microsoft.com/office/officeart/2005/8/layout/arrow2"/>
    <dgm:cxn modelId="{4A32A16A-9DAC-48BC-B279-25F2A3F49BB3}" type="presParOf" srcId="{F3C9D4BB-0A3E-48FD-ABEC-9975C770487B}" destId="{DD3E965F-1C8E-4B5D-92E2-2CDB530A5720}" srcOrd="3" destOrd="0" presId="urn:microsoft.com/office/officeart/2005/8/layout/arrow2"/>
    <dgm:cxn modelId="{D032AF0E-71F0-4DF8-9FD8-C5CA2097D83C}" type="presParOf" srcId="{F3C9D4BB-0A3E-48FD-ABEC-9975C770487B}" destId="{6D97B511-223F-4A04-B982-695849D1DBCA}" srcOrd="4" destOrd="0" presId="urn:microsoft.com/office/officeart/2005/8/layout/arrow2"/>
    <dgm:cxn modelId="{4C978280-C0BC-409F-8BCB-316327F05FDE}" type="presParOf" srcId="{F3C9D4BB-0A3E-48FD-ABEC-9975C770487B}" destId="{9CDDC08D-A03D-44FE-AE76-71F4EB8CA497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97E231-6B86-4B91-AD4F-0FF5E208FC3C}">
      <dsp:nvSpPr>
        <dsp:cNvPr id="0" name=""/>
        <dsp:cNvSpPr/>
      </dsp:nvSpPr>
      <dsp:spPr>
        <a:xfrm>
          <a:off x="-395764" y="2075264"/>
          <a:ext cx="12820650" cy="3599888"/>
        </a:xfrm>
        <a:prstGeom prst="rightArrow">
          <a:avLst>
            <a:gd name="adj1" fmla="val 50000"/>
            <a:gd name="adj2" fmla="val 50000"/>
          </a:avLst>
        </a:prstGeom>
        <a:noFill/>
        <a:ln w="1270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254000" bIns="296315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4000" b="1" kern="1200">
              <a:solidFill>
                <a:schemeClr val="tx1"/>
              </a:solidFill>
            </a:rPr>
            <a:t> V Z D Ě LÁ VÁ N Í    D Ě T Í   A   Ž Á K Ů</a:t>
          </a:r>
          <a:endParaRPr lang="en-US" sz="4000" b="1" kern="1200">
            <a:solidFill>
              <a:schemeClr val="tx1"/>
            </a:solidFill>
          </a:endParaRPr>
        </a:p>
      </dsp:txBody>
      <dsp:txXfrm>
        <a:off x="-395764" y="2975236"/>
        <a:ext cx="11920678" cy="1799944"/>
      </dsp:txXfrm>
    </dsp:sp>
    <dsp:sp modelId="{F6D86EA1-14C1-4B69-A909-6EA67390EC38}">
      <dsp:nvSpPr>
        <dsp:cNvPr id="0" name=""/>
        <dsp:cNvSpPr/>
      </dsp:nvSpPr>
      <dsp:spPr>
        <a:xfrm rot="1426959">
          <a:off x="1309980" y="879424"/>
          <a:ext cx="4790977" cy="2039619"/>
        </a:xfrm>
        <a:prstGeom prst="rightArrow">
          <a:avLst>
            <a:gd name="adj1" fmla="val 50000"/>
            <a:gd name="adj2" fmla="val 50000"/>
          </a:avLst>
        </a:prstGeom>
        <a:solidFill>
          <a:srgbClr val="FFC000"/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254000" bIns="296315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b="1" kern="1200">
              <a:solidFill>
                <a:schemeClr val="tx1"/>
              </a:solidFill>
            </a:rPr>
            <a:t>matematická gramotnost</a:t>
          </a:r>
          <a:endParaRPr lang="en-US" sz="2400" b="1" kern="1200">
            <a:solidFill>
              <a:schemeClr val="tx1"/>
            </a:solidFill>
          </a:endParaRPr>
        </a:p>
      </dsp:txBody>
      <dsp:txXfrm>
        <a:off x="1331630" y="1286515"/>
        <a:ext cx="4281072" cy="1019809"/>
      </dsp:txXfrm>
    </dsp:sp>
    <dsp:sp modelId="{CD66FE44-2A1A-4FB7-BD4D-00D5809F07ED}">
      <dsp:nvSpPr>
        <dsp:cNvPr id="0" name=""/>
        <dsp:cNvSpPr/>
      </dsp:nvSpPr>
      <dsp:spPr>
        <a:xfrm rot="19758372" flipH="1">
          <a:off x="7039216" y="995035"/>
          <a:ext cx="4410932" cy="1866552"/>
        </a:xfrm>
        <a:prstGeom prst="rightArrow">
          <a:avLst>
            <a:gd name="adj1" fmla="val 50000"/>
            <a:gd name="adj2" fmla="val 50000"/>
          </a:avLst>
        </a:prstGeom>
        <a:solidFill>
          <a:srgbClr val="00B0F0"/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254000" bIns="296315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b="1" kern="1200">
              <a:solidFill>
                <a:schemeClr val="tx1"/>
              </a:solidFill>
            </a:rPr>
            <a:t>čtenářská gramotnost</a:t>
          </a:r>
          <a:endParaRPr lang="en-US" sz="2400" b="1" kern="1200">
            <a:solidFill>
              <a:schemeClr val="tx1"/>
            </a:solidFill>
          </a:endParaRPr>
        </a:p>
      </dsp:txBody>
      <dsp:txXfrm>
        <a:off x="7473168" y="1342575"/>
        <a:ext cx="3944294" cy="933276"/>
      </dsp:txXfrm>
    </dsp:sp>
    <dsp:sp modelId="{EE3B7A72-7563-466C-801C-8712C74B74BD}">
      <dsp:nvSpPr>
        <dsp:cNvPr id="0" name=""/>
        <dsp:cNvSpPr/>
      </dsp:nvSpPr>
      <dsp:spPr>
        <a:xfrm rot="19348028">
          <a:off x="2600182" y="5380499"/>
          <a:ext cx="5538227" cy="2047103"/>
        </a:xfrm>
        <a:prstGeom prst="rightArrow">
          <a:avLst>
            <a:gd name="adj1" fmla="val 50000"/>
            <a:gd name="adj2" fmla="val 50000"/>
          </a:avLst>
        </a:prstGeom>
        <a:solidFill>
          <a:srgbClr val="92D050"/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254000" bIns="296315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b="1" kern="1200">
              <a:solidFill>
                <a:schemeClr val="tx1"/>
              </a:solidFill>
            </a:rPr>
            <a:t>digitální gramotnosti</a:t>
          </a:r>
          <a:br>
            <a:rPr lang="cs-CZ" sz="2400" b="1" kern="1200">
              <a:solidFill>
                <a:schemeClr val="tx1"/>
              </a:solidFill>
            </a:rPr>
          </a:br>
          <a:r>
            <a:rPr lang="cs-CZ" sz="2400" b="1" kern="1200">
              <a:solidFill>
                <a:schemeClr val="tx1"/>
              </a:solidFill>
            </a:rPr>
            <a:t>a informatické myšlení</a:t>
          </a:r>
          <a:endParaRPr lang="en-US" sz="2400" b="1" kern="1200">
            <a:solidFill>
              <a:schemeClr val="tx1"/>
            </a:solidFill>
          </a:endParaRPr>
        </a:p>
      </dsp:txBody>
      <dsp:txXfrm>
        <a:off x="2653150" y="6048166"/>
        <a:ext cx="5026451" cy="102355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550DDD-7969-434D-921C-A0F267BBF16F}">
      <dsp:nvSpPr>
        <dsp:cNvPr id="0" name=""/>
        <dsp:cNvSpPr/>
      </dsp:nvSpPr>
      <dsp:spPr>
        <a:xfrm>
          <a:off x="0" y="72467"/>
          <a:ext cx="11716265" cy="7322665"/>
        </a:xfrm>
        <a:prstGeom prst="swooshArrow">
          <a:avLst>
            <a:gd name="adj1" fmla="val 25000"/>
            <a:gd name="adj2" fmla="val 25000"/>
          </a:avLst>
        </a:prstGeom>
        <a:solidFill>
          <a:srgbClr val="FFC000"/>
        </a:solidFill>
        <a:ln>
          <a:solidFill>
            <a:schemeClr val="bg2">
              <a:lumMod val="6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A29D16-4238-4B22-B626-93EB1A12CBDC}">
      <dsp:nvSpPr>
        <dsp:cNvPr id="0" name=""/>
        <dsp:cNvSpPr/>
      </dsp:nvSpPr>
      <dsp:spPr>
        <a:xfrm>
          <a:off x="1487965" y="5126571"/>
          <a:ext cx="304622" cy="304622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B0BC04-67E9-4D88-B77C-078031FEEFB3}">
      <dsp:nvSpPr>
        <dsp:cNvPr id="0" name=""/>
        <dsp:cNvSpPr/>
      </dsp:nvSpPr>
      <dsp:spPr>
        <a:xfrm>
          <a:off x="1859023" y="5351349"/>
          <a:ext cx="2729889" cy="2116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413" tIns="0" rIns="0" bIns="0" numCol="1" spcCol="1270" anchor="t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600" kern="1200"/>
            <a:t>Kolegiální podpora </a:t>
          </a:r>
          <a:br>
            <a:rPr lang="cs-CZ" sz="3600" kern="1200"/>
          </a:br>
          <a:r>
            <a:rPr lang="cs-CZ" sz="3600" kern="1200"/>
            <a:t>a reflexe</a:t>
          </a:r>
          <a:endParaRPr lang="en-US" sz="3600" kern="1200"/>
        </a:p>
      </dsp:txBody>
      <dsp:txXfrm>
        <a:off x="1859023" y="5351349"/>
        <a:ext cx="2729889" cy="2116250"/>
      </dsp:txXfrm>
    </dsp:sp>
    <dsp:sp modelId="{F374CD2B-990D-4224-A3D9-F8248E42A94D}">
      <dsp:nvSpPr>
        <dsp:cNvPr id="0" name=""/>
        <dsp:cNvSpPr/>
      </dsp:nvSpPr>
      <dsp:spPr>
        <a:xfrm>
          <a:off x="4176848" y="3136270"/>
          <a:ext cx="550664" cy="550664"/>
        </a:xfrm>
        <a:prstGeom prst="ellipse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3E965F-1C8E-4B5D-92E2-2CDB530A5720}">
      <dsp:nvSpPr>
        <dsp:cNvPr id="0" name=""/>
        <dsp:cNvSpPr/>
      </dsp:nvSpPr>
      <dsp:spPr>
        <a:xfrm>
          <a:off x="4495793" y="4038590"/>
          <a:ext cx="2324038" cy="27532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1786" tIns="0" rIns="0" bIns="0" numCol="1" spcCol="1270" anchor="t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600" kern="1200"/>
            <a:t>Profesní rozvoj</a:t>
          </a:r>
          <a:endParaRPr lang="en-US" sz="3600" kern="1200"/>
        </a:p>
      </dsp:txBody>
      <dsp:txXfrm>
        <a:off x="4495793" y="4038590"/>
        <a:ext cx="2324038" cy="2753296"/>
      </dsp:txXfrm>
    </dsp:sp>
    <dsp:sp modelId="{6D97B511-223F-4A04-B982-695849D1DBCA}">
      <dsp:nvSpPr>
        <dsp:cNvPr id="0" name=""/>
        <dsp:cNvSpPr/>
      </dsp:nvSpPr>
      <dsp:spPr>
        <a:xfrm>
          <a:off x="7410537" y="1925101"/>
          <a:ext cx="761557" cy="761557"/>
        </a:xfrm>
        <a:prstGeom prst="ellipse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DDC08D-A03D-44FE-AE76-71F4EB8CA497}">
      <dsp:nvSpPr>
        <dsp:cNvPr id="0" name=""/>
        <dsp:cNvSpPr/>
      </dsp:nvSpPr>
      <dsp:spPr>
        <a:xfrm>
          <a:off x="7158244" y="3205609"/>
          <a:ext cx="3406283" cy="28192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3533" tIns="0" rIns="0" bIns="0" numCol="1" spcCol="1270" anchor="t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600" kern="1200"/>
            <a:t>Výměna zkušeností</a:t>
          </a:r>
          <a:endParaRPr lang="en-US" sz="3600" kern="1200"/>
        </a:p>
      </dsp:txBody>
      <dsp:txXfrm>
        <a:off x="7158244" y="3205609"/>
        <a:ext cx="3406283" cy="28192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2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C3F909-BFF8-41D8-BE9E-E3AA72FA6777}" type="datetimeFigureOut">
              <a:rPr lang="en-US" smtClean="0"/>
              <a:pPr/>
              <a:t>12/4/2017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5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5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D9C77F-1CDD-4EDF-BA40-0388260C2C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2383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2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027185-10FB-4A57-B3F0-45136A811A24}" type="datetimeFigureOut">
              <a:rPr lang="uk-UA" smtClean="0"/>
              <a:pPr/>
              <a:t>04.12.2017</a:t>
            </a:fld>
            <a:endParaRPr lang="uk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39838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5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9C3A12-1E0F-412B-B376-8089A55D946C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67216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C3A12-1E0F-412B-B376-8089A55D946C}" type="slidenum">
              <a:rPr lang="uk-UA" smtClean="0"/>
              <a:pPr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76235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C3A12-1E0F-412B-B376-8089A55D946C}" type="slidenum">
              <a:rPr lang="uk-UA" smtClean="0"/>
              <a:pPr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887087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s-CZ" sz="1200" baseline="0"/>
              <a:t>Jádrovým tématem je rozvoj ČG, MG, DG napříč celým vzděláváním v MŠ a ZŠ, nejenom v ČJ, matematice a ICT. Všechny vzdělávací oblasti poskytují příležitosti k tomu, aby učitelé na obsazích vlastních předmětů podpořili, že každé dítě a každý žák dostane dostatek příležitostí rozvíjet gramotnosti, které jsou základním předpokladem pro další vzdělávání,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s-CZ" sz="1200" baseline="0"/>
              <a:t>Přitom nebudeme učitelům přidávat do jejich předmětů další obsah, ale především je podporovat jejich kompetence záměrně rozvíjet gramotnosti na tom, co jejich předmět žákům nabízí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C3A12-1E0F-412B-B376-8089A55D946C}" type="slidenum">
              <a:rPr lang="uk-UA" smtClean="0"/>
              <a:pPr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262686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prezentace cíle se operacionalizuje 4 dílčími cíli,</a:t>
            </a:r>
            <a:r>
              <a:rPr lang="cs-CZ" baseline="0"/>
              <a:t> k nimž směřuje tento systémový projekt. V dalších obrázcích se k nim vrátíme.</a:t>
            </a:r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C3A12-1E0F-412B-B376-8089A55D946C}" type="slidenum">
              <a:rPr lang="uk-UA" smtClean="0"/>
              <a:pPr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485468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noProof="0"/>
              <a:t>Odborný panel</a:t>
            </a:r>
            <a:r>
              <a:rPr lang="cs-CZ" baseline="0" noProof="0"/>
              <a:t> - </a:t>
            </a:r>
            <a:r>
              <a:rPr lang="cs-CZ" noProof="0"/>
              <a:t>podpora společného setkávání, výměny zkušeností a sdílení společného pohledu na pojetí základních</a:t>
            </a:r>
            <a:r>
              <a:rPr lang="cs-CZ" baseline="0" noProof="0"/>
              <a:t> </a:t>
            </a:r>
            <a:r>
              <a:rPr lang="cs-CZ" noProof="0"/>
              <a:t>gramotností ve vzdělávání dětí a žáků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noProof="0"/>
              <a:t>Společenství</a:t>
            </a:r>
            <a:r>
              <a:rPr lang="cs-CZ" baseline="0" noProof="0"/>
              <a:t> praxe – skupiny pedagogů, akademiků, zástupců NNO, řešitelé projektů na gramotnosti a široká veřejnost se zájmem o konkrétní vzdělávací oblast (třeba Přírodní vědy)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baseline="0" noProof="0" err="1"/>
              <a:t>Minikonference</a:t>
            </a:r>
            <a:r>
              <a:rPr lang="cs-CZ" baseline="0" noProof="0"/>
              <a:t> – 2x ročně v různých regionech, sdílení výstupů setkání na Metodickém portálu RVP.CZ, </a:t>
            </a:r>
            <a:r>
              <a:rPr lang="cs-CZ" baseline="0" noProof="0" err="1"/>
              <a:t>minikonference</a:t>
            </a:r>
            <a:r>
              <a:rPr lang="cs-CZ" baseline="0" noProof="0"/>
              <a:t> MG 21. listopadu v Olomouci (něco k možnosti přihlášení)</a:t>
            </a:r>
            <a:endParaRPr lang="cs-CZ" noProof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C3A12-1E0F-412B-B376-8089A55D946C}" type="slidenum">
              <a:rPr lang="uk-UA" smtClean="0"/>
              <a:pPr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9009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/>
              <a:t>Síť</a:t>
            </a:r>
            <a:r>
              <a:rPr lang="cs-CZ" baseline="0"/>
              <a:t> velmi různorodých škol co se zaměření, velikosti a úrovně v oblasti výsledků vzdělávání týče z různých regionů ČR (zařazeny i školy ze sociálně vyloučených lokalit)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baseline="0"/>
              <a:t>Pozice ŠKG na pilotních školách a jejich propojení s projektem pomocí RKG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baseline="0"/>
              <a:t>Rozvoj gramotnosti ve vzdělávání skrze rozvíjení kolegiální podpory učitelů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cs-CZ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Podpora spolupráce dvou a více učitelů v dané škole, kteří se podporují navzájem tím, že společně řeší,</a:t>
            </a:r>
            <a:r>
              <a:rPr lang="cs-CZ" sz="1200" b="0" i="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jak lépe rozvíjet ve svém předmětu matematickou gramotnost žáků; přitom j</a:t>
            </a:r>
            <a:r>
              <a:rPr lang="cs-CZ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eden pedagog klidně může být zkušenější než druhý, nebo taky ne</a:t>
            </a:r>
            <a:r>
              <a:rPr lang="cs-CZ" sz="1200" b="0" i="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cs-CZ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nejde nám o to, aby ten "zdatnější" pomáhal "méně zdatnému", aby mentor (kouč, supervizor) podporoval "</a:t>
            </a:r>
            <a:r>
              <a:rPr lang="cs-CZ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menteeho</a:t>
            </a:r>
            <a:r>
              <a:rPr lang="cs-CZ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", ale aby probíhalo učení vzájemné spojené s vývojem a ověřováním nových praktických řešení (usilujeme o tuto formu spolupráce taky (ale ne hlavně) proto, že často s učiteli řešíme výzvy, pro které ještě nejsou k mání kolegové, kteří by mohli předávat svá moudra)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cs-CZ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chceme</a:t>
            </a:r>
            <a:r>
              <a:rPr lang="cs-CZ" sz="1200" b="0" i="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tedy rozvíjet především podporu</a:t>
            </a:r>
            <a:r>
              <a:rPr lang="cs-CZ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"kolegiálně symetrickou" s tím, že čas od času si spolupracující dvojice či skupinky pozvou někoho z projektu, kdo má roli "kritického přítele", aby se zabránilo</a:t>
            </a:r>
            <a:r>
              <a:rPr lang="cs-CZ" sz="1200" b="0" i="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kolektivní slepotě a upevňování stereotypů a přitom přišlo do školy</a:t>
            </a:r>
            <a:r>
              <a:rPr lang="cs-CZ" sz="1200" b="0" i="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,,osvěžení“ zvenku</a:t>
            </a:r>
            <a:r>
              <a:rPr lang="cs-CZ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za</a:t>
            </a:r>
            <a:r>
              <a:rPr lang="cs-CZ" sz="1200" b="0" i="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tímto účelem budeme také učitele řešící rozvoj gramotností propojovat mezi pilotními školami, aby se bavili o tom, jak ve své škole řeší výzvu rozvoje MG v jejich praxi</a:t>
            </a:r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C3A12-1E0F-412B-B376-8089A55D946C}" type="slidenum">
              <a:rPr lang="uk-UA" smtClean="0"/>
              <a:pPr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985316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/>
              <a:t>Chápání gramotností ve školách; příklady: </a:t>
            </a:r>
          </a:p>
          <a:p>
            <a:pPr marL="228600" indent="-228600">
              <a:buAutoNum type="arabicPeriod"/>
            </a:pPr>
            <a:r>
              <a:rPr lang="cs-CZ"/>
              <a:t>čtenářská dílna jako komplexní postup k rozvíjení ČG = „žáci si potichu čtou“ (oproti</a:t>
            </a:r>
            <a:r>
              <a:rPr lang="cs-CZ" baseline="0"/>
              <a:t> odbornému pojetí DČ: získávání vztahu ke čtení a čtenářského sebevědomí skrze autonomní poznávání vlastních vybraných textů a sdělování zajímavých čtenářských zážitků ostatním…)</a:t>
            </a:r>
          </a:p>
          <a:p>
            <a:pPr marL="228600" indent="-228600">
              <a:buAutoNum type="arabicPeriod"/>
            </a:pPr>
            <a:r>
              <a:rPr lang="cs-CZ" baseline="0"/>
              <a:t>matematická gramotnost = zavádíme metodu </a:t>
            </a:r>
            <a:r>
              <a:rPr lang="cs-CZ" baseline="0" err="1"/>
              <a:t>Hejného</a:t>
            </a:r>
            <a:r>
              <a:rPr lang="cs-CZ" baseline="0"/>
              <a:t> (oproti pojetí rozvíjení matematických představ, operacionalizace pojmů, nástrojů a operací v situacích blízkých životu dětí/žáků)</a:t>
            </a:r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C3A12-1E0F-412B-B376-8089A55D946C}" type="slidenum">
              <a:rPr lang="uk-UA" smtClean="0"/>
              <a:pPr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488069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RS bude na zdrojové portály a jiné on-line nástroje metodické podpory učitelů přímo napojen (smlouva). </a:t>
            </a:r>
            <a:br>
              <a:rPr lang="cs-CZ"/>
            </a:br>
            <a:r>
              <a:rPr lang="cs-CZ"/>
              <a:t>Je to stroj, novinky na těchto portálech se proto objeví i v tomto systému automaticky; požadavkem na obsah, aby se objevil v RS, je soubor </a:t>
            </a:r>
            <a:r>
              <a:rPr lang="cs-CZ" err="1"/>
              <a:t>metadat</a:t>
            </a:r>
            <a:r>
              <a:rPr lang="cs-CZ" baseline="0"/>
              <a:t> – týkají se zejména vzdělávacího obsahu, k němuž ta konkrétní podpora směřuje, a gramotností. Jsou i požadavky formální.</a:t>
            </a:r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C3A12-1E0F-412B-B376-8089A55D946C}" type="slidenum">
              <a:rPr lang="uk-UA" smtClean="0"/>
              <a:pPr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557547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Vzdělávací</a:t>
            </a:r>
            <a:r>
              <a:rPr lang="cs-CZ" baseline="0"/>
              <a:t> modul – strukturování do vzdělávacích lekcí, ze kterých si budou učitelé vybírat na základě vlastních preferencí</a:t>
            </a:r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C3A12-1E0F-412B-B376-8089A55D946C}" type="slidenum">
              <a:rPr lang="uk-UA" smtClean="0"/>
              <a:pPr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678187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/>
              <a:t>Podporujeme rozvoj učitelů ve školách; ale cíl</a:t>
            </a:r>
            <a:r>
              <a:rPr lang="cs-CZ" sz="1200" baseline="0"/>
              <a:t> je zkvalitnit výuku. I když se může jevit, že jsou to cíle dva, výzkumy </a:t>
            </a:r>
            <a:r>
              <a:rPr lang="cs-CZ" sz="1200" baseline="0" err="1"/>
              <a:t>profesiologie</a:t>
            </a:r>
            <a:r>
              <a:rPr lang="cs-CZ" sz="1200" baseline="0"/>
              <a:t> ukazují, že spokojený a vyrovnaný zaměstnanec, jehož podporují kolegové a rodina bývá i profesionálnější v přístupu k výkonu profese, učí se, chová se eticky, má vysoké požadavky na sebe a klienty (žáky a žákyně škol)…. Proto směřujeme ke kvalitě přes vzájemnou podporu učitelů a vytváření společné představy o cíli i cestě k němu uvnitř škol.</a:t>
            </a:r>
            <a:endParaRPr lang="cs-CZ" sz="120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C3A12-1E0F-412B-B376-8089A55D946C}" type="slidenum">
              <a:rPr lang="uk-UA" smtClean="0"/>
              <a:pPr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2712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2532888" y="2587752"/>
            <a:ext cx="2706624" cy="2706624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2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0292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IMG-SLIDE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772400" y="2093976"/>
            <a:ext cx="2743200" cy="27432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155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9144000" y="0"/>
            <a:ext cx="9144000" cy="10287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1207213"/>
      </p:ext>
    </p:extLst>
  </p:cSld>
  <p:clrMapOvr>
    <a:masterClrMapping/>
  </p:clrMapOvr>
  <p:hf hdr="0" ftr="0" dt="0"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273552" y="2779776"/>
            <a:ext cx="1444752" cy="144475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13780008" y="5779008"/>
            <a:ext cx="1444752" cy="144475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41939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772400" y="2093976"/>
            <a:ext cx="2743200" cy="27432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25742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499616" y="3346704"/>
            <a:ext cx="3593592" cy="3593592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50887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18288000" cy="54864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41805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914400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30167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60640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IMG-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9144000" y="0"/>
            <a:ext cx="9144000" cy="10287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6" name="TextBox 5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9607818"/>
      </p:ext>
    </p:extLst>
  </p:cSld>
  <p:clrMapOvr>
    <a:masterClrMapping/>
  </p:clrMapOvr>
  <p:hf hdr="0" ftr="0" dt="0"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9144000" cy="10287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98869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7"/>
          <p:cNvSpPr>
            <a:spLocks noGrp="1"/>
          </p:cNvSpPr>
          <p:nvPr>
            <p:ph type="title" hasCustomPrompt="1"/>
          </p:nvPr>
        </p:nvSpPr>
        <p:spPr>
          <a:xfrm>
            <a:off x="100584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6" name="TextBox 5"/>
          <p:cNvSpPr txBox="1"/>
          <p:nvPr userDrawn="1"/>
        </p:nvSpPr>
        <p:spPr>
          <a:xfrm>
            <a:off x="100584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9886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6224407"/>
      </p:ext>
    </p:extLst>
  </p:cSld>
  <p:clrMapOvr>
    <a:masterClrMapping/>
  </p:clrMapOvr>
  <p:hf hdr="0" ftr="0" dt="0"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06040" y="3255264"/>
            <a:ext cx="2542032" cy="452628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8502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IMG-SLIDE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962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5138928" y="3648456"/>
            <a:ext cx="2075688" cy="3758184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1563624" y="3648456"/>
            <a:ext cx="2075688" cy="3758184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3163824" y="3355848"/>
            <a:ext cx="2423160" cy="4315968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55604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06040" y="2999232"/>
            <a:ext cx="3730752" cy="498348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87103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51760" y="2990088"/>
            <a:ext cx="6400800" cy="3941064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8473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3438144" y="3054096"/>
            <a:ext cx="5276088" cy="3255264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40822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121408" y="2953512"/>
            <a:ext cx="6519672" cy="3730752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12837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002536" y="2788920"/>
            <a:ext cx="7178040" cy="4105656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76323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5961888" y="2441448"/>
            <a:ext cx="5705856" cy="324612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657600" y="5753100"/>
            <a:ext cx="685800" cy="1216152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4690872" y="4754880"/>
            <a:ext cx="1645920" cy="2176272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11055096" y="4334256"/>
            <a:ext cx="3886200" cy="2404872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00571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807208" y="3200400"/>
            <a:ext cx="3886200" cy="3886200"/>
          </a:xfrm>
          <a:prstGeom prst="rect">
            <a:avLst/>
          </a:prstGeom>
          <a:effectLst>
            <a:outerShdw blurRad="292100" dist="38100" dir="5400000" algn="t" rotWithShape="0">
              <a:schemeClr val="accent1">
                <a:alpha val="67000"/>
              </a:schemeClr>
            </a:outerShdw>
          </a:effectLst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31583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929384" y="3218688"/>
            <a:ext cx="2423160" cy="4315968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77545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901952" y="3584448"/>
            <a:ext cx="2194560" cy="38862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5468112" y="3584448"/>
            <a:ext cx="2194560" cy="38862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3520440" y="3264408"/>
            <a:ext cx="2542032" cy="452628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0784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8288000" cy="102870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36040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24328" y="2990088"/>
            <a:ext cx="3730752" cy="498348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691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76300" y="571411"/>
            <a:ext cx="5448300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cs-CZ"/>
              <a:t>Kliknutím lze upravit styl.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5905500" y="2628900"/>
            <a:ext cx="6477000" cy="39624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24738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76300" y="571411"/>
            <a:ext cx="5448300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cs-CZ"/>
              <a:t>Kliknutím lze upravit styl.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655064" y="2788920"/>
            <a:ext cx="6967728" cy="3986784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54302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4846320" y="3200400"/>
            <a:ext cx="8622792" cy="484632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34123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987552" y="2478024"/>
            <a:ext cx="9052560" cy="5998464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3993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371600" y="2400300"/>
            <a:ext cx="7315200" cy="54864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601200" y="2400300"/>
            <a:ext cx="7315200" cy="54864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39315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257300" y="2752623"/>
            <a:ext cx="5029200" cy="2743200"/>
          </a:xfrm>
          <a:prstGeom prst="rect">
            <a:avLst/>
          </a:prstGeom>
          <a:effectLst>
            <a:outerShdw blurRad="889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2001500" y="2752623"/>
            <a:ext cx="5029200" cy="2743200"/>
          </a:xfrm>
          <a:prstGeom prst="rect">
            <a:avLst/>
          </a:prstGeom>
          <a:effectLst>
            <a:outerShdw blurRad="889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6629400" y="2752623"/>
            <a:ext cx="5029200" cy="2743200"/>
          </a:xfrm>
          <a:prstGeom prst="rect">
            <a:avLst/>
          </a:prstGeom>
          <a:effectLst>
            <a:outerShdw blurRad="889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65082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257300" y="2400300"/>
            <a:ext cx="5029200" cy="50292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2001500" y="2400300"/>
            <a:ext cx="5029200" cy="50292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6629400" y="2400300"/>
            <a:ext cx="5029200" cy="50292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39097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2860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22860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22860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41148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41148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5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59436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59436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7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59436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8" name="Picture Placeholder 5"/>
          <p:cNvSpPr>
            <a:spLocks noGrp="1"/>
          </p:cNvSpPr>
          <p:nvPr>
            <p:ph type="pic" sz="quarter" idx="20"/>
          </p:nvPr>
        </p:nvSpPr>
        <p:spPr>
          <a:xfrm>
            <a:off x="41148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37251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365760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365760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731520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731520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2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1097280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1097280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26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1463040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1463040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041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9144000" cy="102870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16453752"/>
      </p:ext>
    </p:extLst>
  </p:cSld>
  <p:clrMapOvr>
    <a:masterClrMapping/>
  </p:clrMapOvr>
  <p:hf hdr="0" ftr="0" dt="0"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OPT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2400300"/>
            <a:ext cx="4572000" cy="2743200"/>
          </a:xfrm>
          <a:prstGeom prst="rect">
            <a:avLst/>
          </a:prstGeom>
          <a:effectLst>
            <a:outerShdw blurRad="2921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572000" y="2400300"/>
            <a:ext cx="4572000" cy="2743200"/>
          </a:xfrm>
          <a:prstGeom prst="rect">
            <a:avLst/>
          </a:prstGeom>
          <a:effectLst>
            <a:outerShdw blurRad="2921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0" y="5148072"/>
            <a:ext cx="4572000" cy="2743200"/>
          </a:xfrm>
          <a:prstGeom prst="rect">
            <a:avLst/>
          </a:prstGeom>
          <a:effectLst>
            <a:outerShdw blurRad="2921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572000" y="5148072"/>
            <a:ext cx="4572000" cy="2743200"/>
          </a:xfrm>
          <a:prstGeom prst="rect">
            <a:avLst/>
          </a:prstGeom>
          <a:effectLst>
            <a:outerShdw blurRad="2921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56216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5143500"/>
            <a:ext cx="4572000" cy="27432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4572000" y="2400300"/>
            <a:ext cx="4572000" cy="27432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9144000" y="5143500"/>
            <a:ext cx="4572000" cy="27432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3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13716000" y="2400300"/>
            <a:ext cx="4572000" cy="27432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50195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ODUC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303338" y="3257550"/>
            <a:ext cx="5715000" cy="383381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623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719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cxnSp>
        <p:nvCxnSpPr>
          <p:cNvPr id="10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12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6026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cxnSp>
        <p:nvCxnSpPr>
          <p:cNvPr id="6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387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RK TO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Rectangle 2"/>
          <p:cNvSpPr/>
          <p:nvPr userDrawn="1"/>
        </p:nvSpPr>
        <p:spPr>
          <a:xfrm>
            <a:off x="0" y="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11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803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RK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0" y="2400300"/>
            <a:ext cx="18288000" cy="54864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11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9"/>
          <p:cNvSpPr/>
          <p:nvPr userDrawn="1"/>
        </p:nvSpPr>
        <p:spPr>
          <a:xfrm>
            <a:off x="0" y="2400300"/>
            <a:ext cx="18288000" cy="54864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sp>
        <p:nvSpPr>
          <p:cNvPr id="15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862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RK BOTTO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514350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bg1"/>
                </a:solidFill>
              </a:rPr>
              <a:t>your logo</a:t>
            </a:r>
            <a:endParaRPr lang="uk-UA" sz="2000" b="1">
              <a:solidFill>
                <a:schemeClr val="bg1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tx1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bg1"/>
                </a:solidFill>
              </a:defRPr>
            </a:lvl1pPr>
          </a:lstStyle>
          <a:p>
            <a:r>
              <a:rPr lang="en-US"/>
              <a:t>page</a:t>
            </a:r>
          </a:p>
          <a:p>
            <a:r>
              <a:rPr lang="en-US"/>
              <a:t>0</a:t>
            </a:r>
            <a:fld id="{37D409AB-2201-4E18-8A34-C31753AD9B06}" type="slidenum">
              <a:rPr smtClean="0"/>
              <a:pPr/>
              <a:t>‹#›</a:t>
            </a:fld>
            <a:endParaRPr/>
          </a:p>
        </p:txBody>
      </p:sp>
      <p:sp>
        <p:nvSpPr>
          <p:cNvPr id="10" name="Rectangle 2"/>
          <p:cNvSpPr/>
          <p:nvPr userDrawn="1"/>
        </p:nvSpPr>
        <p:spPr>
          <a:xfrm>
            <a:off x="0" y="514350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11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bg2"/>
                </a:solidFill>
              </a:rPr>
              <a:t>Národní ústav pro vzdělávání</a:t>
            </a:r>
            <a:endParaRPr lang="uk-UA" sz="2000" b="1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695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FULL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8288000" cy="102870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04748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9144000" y="0"/>
            <a:ext cx="9144000" cy="102870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30331834"/>
      </p:ext>
    </p:extLst>
  </p:cSld>
  <p:clrMapOvr>
    <a:masterClrMapping/>
  </p:clrMapOvr>
  <p:hf hdr="0" ftr="0" dt="0"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IMG-SLIDE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772400" y="2093976"/>
            <a:ext cx="2743200" cy="27432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630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IMG-SLIDE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6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2532888" y="2587752"/>
            <a:ext cx="2706624" cy="2706624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3451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502152" y="2587752"/>
            <a:ext cx="2706624" cy="2706624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8152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053328" y="2633472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9784080" y="2633472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94954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300984" y="2715768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7918704" y="2715768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12527280" y="2715768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42055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337560" y="2935224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3337560" y="5980176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9811512" y="2935224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9811512" y="5981700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1091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2860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22860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22860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41148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41148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5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59436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59436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7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59436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2873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7508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FULL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8288000" cy="102870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89009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273552" y="2779776"/>
            <a:ext cx="1444752" cy="144475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13780008" y="5779008"/>
            <a:ext cx="1444752" cy="144475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53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cxnSp>
        <p:nvCxnSpPr>
          <p:cNvPr id="10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12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880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IMG-SLIDE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772400" y="2093976"/>
            <a:ext cx="2743200" cy="27432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120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IMG-SLIDE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292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8288000" cy="10287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322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9144000" cy="10287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60510731"/>
      </p:ext>
    </p:extLst>
  </p:cSld>
  <p:clrMapOvr>
    <a:masterClrMapping/>
  </p:clrMapOvr>
  <p:hf hdr="0" ftr="0" dt="0"/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9144000" y="0"/>
            <a:ext cx="9144000" cy="10287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75901788"/>
      </p:ext>
    </p:extLst>
  </p:cSld>
  <p:clrMapOvr>
    <a:masterClrMapping/>
  </p:clrMapOvr>
  <p:hf hdr="0" ftr="0" dt="0"/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273552" y="2779776"/>
            <a:ext cx="1444752" cy="144475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13780008" y="5779008"/>
            <a:ext cx="1444752" cy="144475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87735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772400" y="2093976"/>
            <a:ext cx="2743200" cy="27432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1612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499616" y="3346704"/>
            <a:ext cx="3593592" cy="3593592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00522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18288000" cy="54864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73865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772400" y="2093976"/>
            <a:ext cx="2743200" cy="27432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4117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914400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01569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5657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IMG-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9144000" y="0"/>
            <a:ext cx="9144000" cy="10287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6" name="TextBox 5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5522987"/>
      </p:ext>
    </p:extLst>
  </p:cSld>
  <p:clrMapOvr>
    <a:masterClrMapping/>
  </p:clrMapOvr>
  <p:hf hdr="0" ftr="0" dt="0"/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9144000" cy="10287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98869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7"/>
          <p:cNvSpPr>
            <a:spLocks noGrp="1"/>
          </p:cNvSpPr>
          <p:nvPr>
            <p:ph type="title" hasCustomPrompt="1"/>
          </p:nvPr>
        </p:nvSpPr>
        <p:spPr>
          <a:xfrm>
            <a:off x="100584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6" name="TextBox 5"/>
          <p:cNvSpPr txBox="1"/>
          <p:nvPr userDrawn="1"/>
        </p:nvSpPr>
        <p:spPr>
          <a:xfrm>
            <a:off x="100584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9886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4222485"/>
      </p:ext>
    </p:extLst>
  </p:cSld>
  <p:clrMapOvr>
    <a:masterClrMapping/>
  </p:clrMapOvr>
  <p:hf hdr="0" ftr="0" dt="0"/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06040" y="3255264"/>
            <a:ext cx="2542032" cy="452628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41956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5138928" y="3648456"/>
            <a:ext cx="2075688" cy="3758184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1563624" y="3648456"/>
            <a:ext cx="2075688" cy="3758184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3163824" y="3355848"/>
            <a:ext cx="2423160" cy="4315968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07947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06040" y="2999232"/>
            <a:ext cx="3730752" cy="498348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40405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51760" y="2990088"/>
            <a:ext cx="6400800" cy="3941064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80243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3438144" y="3054096"/>
            <a:ext cx="5276088" cy="3255264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75161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121408" y="2953512"/>
            <a:ext cx="6519672" cy="3730752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4495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499616" y="3346704"/>
            <a:ext cx="3593592" cy="3593592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2687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002536" y="2788920"/>
            <a:ext cx="7178040" cy="4105656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6696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5961888" y="2441448"/>
            <a:ext cx="5705856" cy="324612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657600" y="5753100"/>
            <a:ext cx="685800" cy="1216152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4690872" y="4754880"/>
            <a:ext cx="1645920" cy="2176272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11055096" y="4334256"/>
            <a:ext cx="3886200" cy="2404872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4776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807208" y="3200400"/>
            <a:ext cx="3886200" cy="3886200"/>
          </a:xfrm>
          <a:prstGeom prst="rect">
            <a:avLst/>
          </a:prstGeom>
          <a:effectLst>
            <a:outerShdw blurRad="292100" dist="38100" dir="5400000" algn="t" rotWithShape="0">
              <a:schemeClr val="accent1">
                <a:alpha val="67000"/>
              </a:schemeClr>
            </a:outerShdw>
          </a:effectLst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38777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929384" y="3218688"/>
            <a:ext cx="2423160" cy="4315968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80401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901952" y="3584448"/>
            <a:ext cx="2194560" cy="38862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5468112" y="3584448"/>
            <a:ext cx="2194560" cy="38862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3520440" y="3264408"/>
            <a:ext cx="2542032" cy="452628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00406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24328" y="2990088"/>
            <a:ext cx="3730752" cy="498348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21059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76300" y="571411"/>
            <a:ext cx="5448300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cs-CZ"/>
              <a:t>Kliknutím lze upravit styl.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5905500" y="2628900"/>
            <a:ext cx="6477000" cy="39624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6537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76300" y="571411"/>
            <a:ext cx="5448300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cs-CZ"/>
              <a:t>Kliknutím lze upravit styl.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655064" y="2788920"/>
            <a:ext cx="6967728" cy="3986784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7487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4846320" y="3200400"/>
            <a:ext cx="8622792" cy="484632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38124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987552" y="2478024"/>
            <a:ext cx="9052560" cy="5998464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71000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18288000" cy="54864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9136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371600" y="2400300"/>
            <a:ext cx="7315200" cy="54864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601200" y="2400300"/>
            <a:ext cx="7315200" cy="54864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50124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257300" y="2752623"/>
            <a:ext cx="5029200" cy="2743200"/>
          </a:xfrm>
          <a:prstGeom prst="rect">
            <a:avLst/>
          </a:prstGeom>
          <a:effectLst>
            <a:outerShdw blurRad="889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2001500" y="2752623"/>
            <a:ext cx="5029200" cy="2743200"/>
          </a:xfrm>
          <a:prstGeom prst="rect">
            <a:avLst/>
          </a:prstGeom>
          <a:effectLst>
            <a:outerShdw blurRad="889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6629400" y="2752623"/>
            <a:ext cx="5029200" cy="2743200"/>
          </a:xfrm>
          <a:prstGeom prst="rect">
            <a:avLst/>
          </a:prstGeom>
          <a:effectLst>
            <a:outerShdw blurRad="889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4813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257300" y="2400300"/>
            <a:ext cx="5029200" cy="50292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2001500" y="2400300"/>
            <a:ext cx="5029200" cy="50292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6629400" y="2400300"/>
            <a:ext cx="5029200" cy="50292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3287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2860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22860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22860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41148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41148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5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59436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59436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7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59436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8" name="Picture Placeholder 5"/>
          <p:cNvSpPr>
            <a:spLocks noGrp="1"/>
          </p:cNvSpPr>
          <p:nvPr>
            <p:ph type="pic" sz="quarter" idx="20"/>
          </p:nvPr>
        </p:nvSpPr>
        <p:spPr>
          <a:xfrm>
            <a:off x="41148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93392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365760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365760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731520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731520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2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1097280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1097280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26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1463040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1463040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21261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OPT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2400300"/>
            <a:ext cx="4572000" cy="2743200"/>
          </a:xfrm>
          <a:prstGeom prst="rect">
            <a:avLst/>
          </a:prstGeom>
          <a:effectLst>
            <a:outerShdw blurRad="2921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572000" y="2400300"/>
            <a:ext cx="4572000" cy="2743200"/>
          </a:xfrm>
          <a:prstGeom prst="rect">
            <a:avLst/>
          </a:prstGeom>
          <a:effectLst>
            <a:outerShdw blurRad="2921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0" y="5148072"/>
            <a:ext cx="4572000" cy="2743200"/>
          </a:xfrm>
          <a:prstGeom prst="rect">
            <a:avLst/>
          </a:prstGeom>
          <a:effectLst>
            <a:outerShdw blurRad="2921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572000" y="5148072"/>
            <a:ext cx="4572000" cy="2743200"/>
          </a:xfrm>
          <a:prstGeom prst="rect">
            <a:avLst/>
          </a:prstGeom>
          <a:effectLst>
            <a:outerShdw blurRad="2921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59177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5143500"/>
            <a:ext cx="4572000" cy="27432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4572000" y="2400300"/>
            <a:ext cx="4572000" cy="27432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9144000" y="5143500"/>
            <a:ext cx="4572000" cy="27432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3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13716000" y="2400300"/>
            <a:ext cx="4572000" cy="27432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06424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ODUC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303338" y="3257550"/>
            <a:ext cx="5715000" cy="383381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84945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821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5910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914400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97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cxnSp>
        <p:nvCxnSpPr>
          <p:cNvPr id="10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12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589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91922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RK TO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3395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RK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0" y="2400300"/>
            <a:ext cx="18288000" cy="54864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284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RK BOTTO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514350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bg1"/>
                </a:solidFill>
              </a:rPr>
              <a:t>your logo</a:t>
            </a:r>
            <a:endParaRPr lang="uk-UA" sz="2000" b="1">
              <a:solidFill>
                <a:schemeClr val="bg1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tx1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bg1"/>
                </a:solidFill>
              </a:defRPr>
            </a:lvl1pPr>
          </a:lstStyle>
          <a:p>
            <a:r>
              <a:rPr lang="en-US"/>
              <a:t>page</a:t>
            </a:r>
          </a:p>
          <a:p>
            <a:r>
              <a:rPr lang="en-US"/>
              <a:t>0</a:t>
            </a:r>
            <a:fld id="{37D409AB-2201-4E18-8A34-C31753AD9B06}" type="slidenum">
              <a:rPr smtClean="0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41278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529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FULL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8288000" cy="102870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15902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IMG-SLIDE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772400" y="2093976"/>
            <a:ext cx="2743200" cy="27432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308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IMG-SLIDE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024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2532888" y="2587752"/>
            <a:ext cx="2706624" cy="2706624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78438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502152" y="2587752"/>
            <a:ext cx="2706624" cy="2706624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222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348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502152" y="2587752"/>
            <a:ext cx="2706624" cy="2706624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28517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053328" y="2633472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9784080" y="2633472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12618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300984" y="2715768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7918704" y="2715768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12527280" y="2715768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79068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337560" y="2935224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3337560" y="5980176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9811512" y="2935224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9811512" y="5981700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68101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2860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22860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22860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41148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41148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5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59436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59436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7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59436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08941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4355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FULL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8288000" cy="102870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32403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cxnSp>
        <p:nvCxnSpPr>
          <p:cNvPr id="10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12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7014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IMG-SLIDE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772400" y="2093976"/>
            <a:ext cx="2743200" cy="27432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623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IMG-SLIDE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35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IMG-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9144000" y="0"/>
            <a:ext cx="9144000" cy="102870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950923"/>
      </p:ext>
    </p:extLst>
  </p:cSld>
  <p:clrMapOvr>
    <a:masterClrMapping/>
  </p:clrMapOvr>
  <p:hf hdr="0" ftr="0" dt="0"/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8288000" cy="10287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3072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9144000" cy="10287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98179147"/>
      </p:ext>
    </p:extLst>
  </p:cSld>
  <p:clrMapOvr>
    <a:masterClrMapping/>
  </p:clrMapOvr>
  <p:hf hdr="0" ftr="0" dt="0"/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9144000" y="0"/>
            <a:ext cx="9144000" cy="10287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95064169"/>
      </p:ext>
    </p:extLst>
  </p:cSld>
  <p:clrMapOvr>
    <a:masterClrMapping/>
  </p:clrMapOvr>
  <p:hf hdr="0" ftr="0" dt="0"/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273552" y="2779776"/>
            <a:ext cx="1444752" cy="144475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13780008" y="5779008"/>
            <a:ext cx="1444752" cy="144475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0124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772400" y="2093976"/>
            <a:ext cx="2743200" cy="27432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78366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499616" y="3346704"/>
            <a:ext cx="3593592" cy="3593592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67352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18288000" cy="54864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87926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914400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0057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29534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IMG-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9144000" y="0"/>
            <a:ext cx="9144000" cy="10287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6" name="TextBox 5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144031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9144000" cy="102870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98869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7"/>
          <p:cNvSpPr>
            <a:spLocks noGrp="1"/>
          </p:cNvSpPr>
          <p:nvPr>
            <p:ph type="title" hasCustomPrompt="1"/>
          </p:nvPr>
        </p:nvSpPr>
        <p:spPr>
          <a:xfrm>
            <a:off x="100584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9886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3"/>
          <p:cNvSpPr txBox="1"/>
          <p:nvPr userDrawn="1"/>
        </p:nvSpPr>
        <p:spPr>
          <a:xfrm>
            <a:off x="9994216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9693045"/>
      </p:ext>
    </p:extLst>
  </p:cSld>
  <p:clrMapOvr>
    <a:masterClrMapping/>
  </p:clrMapOvr>
  <p:hf hdr="0" ftr="0" dt="0"/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9144000" cy="10287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98869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7"/>
          <p:cNvSpPr>
            <a:spLocks noGrp="1"/>
          </p:cNvSpPr>
          <p:nvPr>
            <p:ph type="title" hasCustomPrompt="1"/>
          </p:nvPr>
        </p:nvSpPr>
        <p:spPr>
          <a:xfrm>
            <a:off x="100584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6" name="TextBox 5"/>
          <p:cNvSpPr txBox="1"/>
          <p:nvPr userDrawn="1"/>
        </p:nvSpPr>
        <p:spPr>
          <a:xfrm>
            <a:off x="100584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9886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1986381"/>
      </p:ext>
    </p:extLst>
  </p:cSld>
  <p:clrMapOvr>
    <a:masterClrMapping/>
  </p:clrMapOvr>
  <p:hf hdr="0" ftr="0" dt="0"/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0641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cxnSp>
        <p:nvCxnSpPr>
          <p:cNvPr id="10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12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5412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06040" y="3255264"/>
            <a:ext cx="2542032" cy="452628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91884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5138928" y="3648456"/>
            <a:ext cx="2075688" cy="3758184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1563624" y="3648456"/>
            <a:ext cx="2075688" cy="3758184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3163824" y="3355848"/>
            <a:ext cx="2423160" cy="4315968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0553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06040" y="2999232"/>
            <a:ext cx="3730752" cy="498348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7221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51760" y="2990088"/>
            <a:ext cx="6400800" cy="3941064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28445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3438144" y="3054096"/>
            <a:ext cx="5276088" cy="3255264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19015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121408" y="2953512"/>
            <a:ext cx="6519672" cy="3730752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31987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002536" y="2788920"/>
            <a:ext cx="7178040" cy="4105656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76301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06040" y="3255264"/>
            <a:ext cx="2542032" cy="452628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711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5961888" y="2441448"/>
            <a:ext cx="5705856" cy="324612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657600" y="5753100"/>
            <a:ext cx="685800" cy="1216152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4690872" y="4754880"/>
            <a:ext cx="1645920" cy="2176272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11055096" y="4334256"/>
            <a:ext cx="3886200" cy="2404872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97131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807208" y="3200400"/>
            <a:ext cx="3886200" cy="3886200"/>
          </a:xfrm>
          <a:prstGeom prst="rect">
            <a:avLst/>
          </a:prstGeom>
          <a:effectLst>
            <a:outerShdw blurRad="292100" dist="38100" dir="5400000" algn="t" rotWithShape="0">
              <a:schemeClr val="accent1">
                <a:alpha val="67000"/>
              </a:schemeClr>
            </a:outerShdw>
          </a:effectLst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7429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929384" y="3218688"/>
            <a:ext cx="2423160" cy="4315968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61434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901952" y="3584448"/>
            <a:ext cx="2194560" cy="38862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5468112" y="3584448"/>
            <a:ext cx="2194560" cy="38862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3520440" y="3264408"/>
            <a:ext cx="2542032" cy="452628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42317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24328" y="2990088"/>
            <a:ext cx="3730752" cy="498348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11991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76300" y="571411"/>
            <a:ext cx="5448300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cs-CZ"/>
              <a:t>Kliknutím lze upravit styl.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5905500" y="2628900"/>
            <a:ext cx="6477000" cy="39624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32239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76300" y="571411"/>
            <a:ext cx="5448300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cs-CZ"/>
              <a:t>Kliknutím lze upravit styl.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655064" y="2788920"/>
            <a:ext cx="6967728" cy="3986784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86064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4846320" y="3200400"/>
            <a:ext cx="8622792" cy="484632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52746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987552" y="2478024"/>
            <a:ext cx="9052560" cy="5998464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86560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371600" y="2400300"/>
            <a:ext cx="7315200" cy="54864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601200" y="2400300"/>
            <a:ext cx="7315200" cy="54864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48036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5138928" y="3648456"/>
            <a:ext cx="2075688" cy="3758184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1563624" y="3648456"/>
            <a:ext cx="2075688" cy="3758184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3163824" y="3355848"/>
            <a:ext cx="2423160" cy="4315968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11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172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257300" y="2752623"/>
            <a:ext cx="5029200" cy="2743200"/>
          </a:xfrm>
          <a:prstGeom prst="rect">
            <a:avLst/>
          </a:prstGeom>
          <a:effectLst>
            <a:outerShdw blurRad="889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2001500" y="2752623"/>
            <a:ext cx="5029200" cy="2743200"/>
          </a:xfrm>
          <a:prstGeom prst="rect">
            <a:avLst/>
          </a:prstGeom>
          <a:effectLst>
            <a:outerShdw blurRad="889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6629400" y="2752623"/>
            <a:ext cx="5029200" cy="2743200"/>
          </a:xfrm>
          <a:prstGeom prst="rect">
            <a:avLst/>
          </a:prstGeom>
          <a:effectLst>
            <a:outerShdw blurRad="889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5839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257300" y="2400300"/>
            <a:ext cx="5029200" cy="50292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2001500" y="2400300"/>
            <a:ext cx="5029200" cy="50292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6629400" y="2400300"/>
            <a:ext cx="5029200" cy="50292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69442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2860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22860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22860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41148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41148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5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59436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59436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7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59436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8" name="Picture Placeholder 5"/>
          <p:cNvSpPr>
            <a:spLocks noGrp="1"/>
          </p:cNvSpPr>
          <p:nvPr>
            <p:ph type="pic" sz="quarter" idx="20"/>
          </p:nvPr>
        </p:nvSpPr>
        <p:spPr>
          <a:xfrm>
            <a:off x="41148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4526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365760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365760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731520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731520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2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1097280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1097280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26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1463040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1463040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8355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OPT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2400300"/>
            <a:ext cx="4572000" cy="2743200"/>
          </a:xfrm>
          <a:prstGeom prst="rect">
            <a:avLst/>
          </a:prstGeom>
          <a:effectLst>
            <a:outerShdw blurRad="2921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572000" y="2400300"/>
            <a:ext cx="4572000" cy="2743200"/>
          </a:xfrm>
          <a:prstGeom prst="rect">
            <a:avLst/>
          </a:prstGeom>
          <a:effectLst>
            <a:outerShdw blurRad="2921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0" y="5148072"/>
            <a:ext cx="4572000" cy="2743200"/>
          </a:xfrm>
          <a:prstGeom prst="rect">
            <a:avLst/>
          </a:prstGeom>
          <a:effectLst>
            <a:outerShdw blurRad="2921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572000" y="5148072"/>
            <a:ext cx="4572000" cy="2743200"/>
          </a:xfrm>
          <a:prstGeom prst="rect">
            <a:avLst/>
          </a:prstGeom>
          <a:effectLst>
            <a:outerShdw blurRad="2921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63501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5143500"/>
            <a:ext cx="4572000" cy="27432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4572000" y="2400300"/>
            <a:ext cx="4572000" cy="27432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9144000" y="5143500"/>
            <a:ext cx="4572000" cy="27432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3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13716000" y="2400300"/>
            <a:ext cx="4572000" cy="27432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9238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ODUC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303338" y="3257550"/>
            <a:ext cx="5715000" cy="383381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05555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7226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FULL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8288000" cy="102870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992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cxnSp>
        <p:nvCxnSpPr>
          <p:cNvPr id="10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12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3440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06040" y="2999232"/>
            <a:ext cx="3730752" cy="498348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229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IMG-SLIDE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772400" y="2093976"/>
            <a:ext cx="2743200" cy="27432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007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IMG-SLIDE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9159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2532888" y="2587752"/>
            <a:ext cx="2706624" cy="2706624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82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502152" y="2587752"/>
            <a:ext cx="2706624" cy="2706624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25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053328" y="2633472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9784080" y="2633472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44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300984" y="2715768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7918704" y="2715768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12527280" y="2715768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3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868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337560" y="2935224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3337560" y="5980176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9811512" y="2935224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9811512" y="5981700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4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792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2860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22860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22860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41148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41148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5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59436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59436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7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59436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8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925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4169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FULL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8288000" cy="10287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3974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51760" y="2990088"/>
            <a:ext cx="6400800" cy="3941064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779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cxnSp>
        <p:nvCxnSpPr>
          <p:cNvPr id="10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12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16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1678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IMG-SLIDE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772400" y="2093976"/>
            <a:ext cx="2743200" cy="27432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1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244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IMG-SLIDE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11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767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822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9504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cxnSp>
        <p:nvCxnSpPr>
          <p:cNvPr id="10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12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537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6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7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250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RK TO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  <p:sp>
        <p:nvSpPr>
          <p:cNvPr id="11" name="Rectangle 2"/>
          <p:cNvSpPr/>
          <p:nvPr/>
        </p:nvSpPr>
        <p:spPr>
          <a:xfrm>
            <a:off x="0" y="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1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9300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RK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0" y="2400300"/>
            <a:ext cx="18288000" cy="54864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sp>
        <p:nvSpPr>
          <p:cNvPr id="11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1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9"/>
          <p:cNvSpPr/>
          <p:nvPr/>
        </p:nvSpPr>
        <p:spPr>
          <a:xfrm>
            <a:off x="0" y="2400300"/>
            <a:ext cx="18288000" cy="54864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sp>
        <p:nvSpPr>
          <p:cNvPr id="16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996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RK BOTTO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514350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tx1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bg1"/>
                </a:solidFill>
              </a:defRPr>
            </a:lvl1pPr>
          </a:lstStyle>
          <a:p>
            <a:r>
              <a:rPr lang="en-US"/>
              <a:t>page</a:t>
            </a:r>
          </a:p>
          <a:p>
            <a:r>
              <a:rPr lang="en-US"/>
              <a:t>0</a:t>
            </a:r>
            <a:fld id="{37D409AB-2201-4E18-8A34-C31753AD9B06}" type="slidenum">
              <a:rPr smtClean="0"/>
              <a:pPr/>
              <a:t>‹#›</a:t>
            </a:fld>
            <a:endParaRPr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bg2"/>
                </a:solidFill>
              </a:rPr>
              <a:t>Národní ústav pro vzdělávání</a:t>
            </a:r>
            <a:endParaRPr lang="uk-UA" sz="2000" b="1">
              <a:solidFill>
                <a:schemeClr val="bg2"/>
              </a:solidFill>
            </a:endParaRPr>
          </a:p>
        </p:txBody>
      </p:sp>
      <p:sp>
        <p:nvSpPr>
          <p:cNvPr id="11" name="Rectangle 2"/>
          <p:cNvSpPr/>
          <p:nvPr/>
        </p:nvSpPr>
        <p:spPr>
          <a:xfrm>
            <a:off x="0" y="514350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1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bg2"/>
                </a:solidFill>
              </a:rPr>
              <a:t>Národní ústav pro vzdělávání</a:t>
            </a:r>
            <a:endParaRPr lang="uk-UA" sz="2000" b="1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624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3438144" y="3054096"/>
            <a:ext cx="5276088" cy="3255264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077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9998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22336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6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92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DARK TO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38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DARK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0" y="2400300"/>
            <a:ext cx="18288000" cy="54864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sp>
        <p:nvSpPr>
          <p:cNvPr id="11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748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DARK BOTTO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514350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tx1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bg1"/>
                </a:solidFill>
              </a:defRPr>
            </a:lvl1pPr>
          </a:lstStyle>
          <a:p>
            <a:r>
              <a:rPr lang="en-US"/>
              <a:t>page</a:t>
            </a:r>
          </a:p>
          <a:p>
            <a:r>
              <a:rPr lang="en-US"/>
              <a:t>0</a:t>
            </a:r>
            <a:fld id="{37D409AB-2201-4E18-8A34-C31753AD9B06}" type="slidenum">
              <a:rPr smtClean="0"/>
              <a:pPr/>
              <a:t>‹#›</a:t>
            </a:fld>
            <a:endParaRPr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bg2"/>
                </a:solidFill>
              </a:rPr>
              <a:t>Národní ústav pro vzdělávání</a:t>
            </a:r>
            <a:endParaRPr lang="uk-UA" sz="2000" b="1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345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1123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cxnSp>
        <p:nvCxnSpPr>
          <p:cNvPr id="10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12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3873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cxnSp>
        <p:nvCxnSpPr>
          <p:cNvPr id="6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108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RK TO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Rectangle 2"/>
          <p:cNvSpPr/>
          <p:nvPr/>
        </p:nvSpPr>
        <p:spPr>
          <a:xfrm>
            <a:off x="0" y="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11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64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121408" y="2953512"/>
            <a:ext cx="6519672" cy="3730752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2576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RK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0" y="2400300"/>
            <a:ext cx="18288000" cy="54864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11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9"/>
          <p:cNvSpPr/>
          <p:nvPr/>
        </p:nvSpPr>
        <p:spPr>
          <a:xfrm>
            <a:off x="0" y="2400300"/>
            <a:ext cx="18288000" cy="54864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sp>
        <p:nvSpPr>
          <p:cNvPr id="15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938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RK BOTTO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514350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bg1"/>
                </a:solidFill>
              </a:rPr>
              <a:t>your logo</a:t>
            </a:r>
            <a:endParaRPr lang="uk-UA" sz="2000" b="1">
              <a:solidFill>
                <a:schemeClr val="bg1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tx1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bg1"/>
                </a:solidFill>
              </a:defRPr>
            </a:lvl1pPr>
          </a:lstStyle>
          <a:p>
            <a:r>
              <a:rPr lang="en-US"/>
              <a:t>page</a:t>
            </a:r>
          </a:p>
          <a:p>
            <a:r>
              <a:rPr lang="en-US"/>
              <a:t>0</a:t>
            </a:r>
            <a:fld id="{37D409AB-2201-4E18-8A34-C31753AD9B06}" type="slidenum">
              <a:rPr smtClean="0"/>
              <a:pPr/>
              <a:t>‹#›</a:t>
            </a:fld>
            <a:endParaRPr/>
          </a:p>
        </p:txBody>
      </p:sp>
      <p:sp>
        <p:nvSpPr>
          <p:cNvPr id="10" name="Rectangle 2"/>
          <p:cNvSpPr/>
          <p:nvPr/>
        </p:nvSpPr>
        <p:spPr>
          <a:xfrm>
            <a:off x="0" y="514350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11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bg2"/>
                </a:solidFill>
              </a:rPr>
              <a:t>Národní ústav pro vzdělávání</a:t>
            </a:r>
            <a:endParaRPr lang="uk-UA" sz="2000" b="1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47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9804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8288000" cy="10287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12639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772400" y="2093976"/>
            <a:ext cx="2743200" cy="27432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614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48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2532888" y="2587752"/>
            <a:ext cx="2706624" cy="2706624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51463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502152" y="2587752"/>
            <a:ext cx="2706624" cy="2706624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61796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053328" y="2633472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9784080" y="2633472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11212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300984" y="2715768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7918704" y="2715768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12527280" y="2715768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17066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002536" y="2788920"/>
            <a:ext cx="7178040" cy="4105656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134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337560" y="2935224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3337560" y="5980176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9811512" y="2935224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9811512" y="5981700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14393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2860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22860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22860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41148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41148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5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59436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59436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7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59436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84757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8288000" cy="10287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92801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9144000" cy="10287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6757899"/>
      </p:ext>
    </p:extLst>
  </p:cSld>
  <p:clrMapOvr>
    <a:masterClrMapping/>
  </p:clrMapOvr>
  <p:hf hdr="0" ftr="0" dt="0"/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9144000" y="0"/>
            <a:ext cx="9144000" cy="10287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26944758"/>
      </p:ext>
    </p:extLst>
  </p:cSld>
  <p:clrMapOvr>
    <a:masterClrMapping/>
  </p:clrMapOvr>
  <p:hf hdr="0" ftr="0" dt="0"/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273552" y="2779776"/>
            <a:ext cx="1444752" cy="144475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13780008" y="5779008"/>
            <a:ext cx="1444752" cy="144475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81679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772400" y="2093976"/>
            <a:ext cx="2743200" cy="27432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76532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499616" y="3346704"/>
            <a:ext cx="3593592" cy="3593592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855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18288000" cy="54864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11554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914400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53070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053328" y="2633472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9784080" y="2633472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2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233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5961888" y="2441448"/>
            <a:ext cx="5705856" cy="324612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657600" y="5753100"/>
            <a:ext cx="685800" cy="1216152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endParaRPr lang="uk-UA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4690872" y="4754880"/>
            <a:ext cx="1645920" cy="2176272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endParaRPr lang="uk-UA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11055096" y="4334256"/>
            <a:ext cx="3886200" cy="2404872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endParaRPr lang="uk-UA"/>
          </a:p>
        </p:txBody>
      </p:sp>
      <p:sp>
        <p:nvSpPr>
          <p:cNvPr id="14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179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223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IMG-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9144000" y="0"/>
            <a:ext cx="9144000" cy="10287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cxnSp>
        <p:nvCxnSpPr>
          <p:cNvPr id="4" name="Straight Connector 3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6" name="TextBox 5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6925730"/>
      </p:ext>
    </p:extLst>
  </p:cSld>
  <p:clrMapOvr>
    <a:masterClrMapping/>
  </p:clrMapOvr>
  <p:hf hdr="0" ftr="0" dt="0"/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9144000" cy="10287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cxnSp>
        <p:nvCxnSpPr>
          <p:cNvPr id="4" name="Straight Connector 3"/>
          <p:cNvCxnSpPr/>
          <p:nvPr/>
        </p:nvCxnSpPr>
        <p:spPr>
          <a:xfrm>
            <a:off x="98869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7"/>
          <p:cNvSpPr>
            <a:spLocks noGrp="1"/>
          </p:cNvSpPr>
          <p:nvPr>
            <p:ph type="title" hasCustomPrompt="1"/>
          </p:nvPr>
        </p:nvSpPr>
        <p:spPr>
          <a:xfrm>
            <a:off x="100584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6" name="TextBox 5"/>
          <p:cNvSpPr txBox="1"/>
          <p:nvPr/>
        </p:nvSpPr>
        <p:spPr>
          <a:xfrm>
            <a:off x="100584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9886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3885512"/>
      </p:ext>
    </p:extLst>
  </p:cSld>
  <p:clrMapOvr>
    <a:masterClrMapping/>
  </p:clrMapOvr>
  <p:hf hdr="0" ftr="0" dt="0"/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06040" y="3255264"/>
            <a:ext cx="2542032" cy="452628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65238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5138928" y="3648456"/>
            <a:ext cx="2075688" cy="3758184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1563624" y="3648456"/>
            <a:ext cx="2075688" cy="3758184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3163824" y="3355848"/>
            <a:ext cx="2423160" cy="4315968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5624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06040" y="2999232"/>
            <a:ext cx="3730752" cy="498348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72441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51760" y="2990088"/>
            <a:ext cx="6400800" cy="3941064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61363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3438144" y="3054096"/>
            <a:ext cx="5276088" cy="3255264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3141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121408" y="2953512"/>
            <a:ext cx="6519672" cy="3730752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05515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002536" y="2788920"/>
            <a:ext cx="7178040" cy="4105656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20613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VICES OPT-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807208" y="3200400"/>
            <a:ext cx="3886200" cy="3886200"/>
          </a:xfrm>
          <a:prstGeom prst="rect">
            <a:avLst/>
          </a:prstGeom>
          <a:effectLst>
            <a:outerShdw blurRad="292100" dist="38100" dir="5400000" algn="t" rotWithShape="0">
              <a:schemeClr val="accent1">
                <a:alpha val="67000"/>
              </a:schemeClr>
            </a:outerShdw>
          </a:effectLst>
        </p:spPr>
        <p:txBody>
          <a:bodyPr/>
          <a:lstStyle/>
          <a:p>
            <a:endParaRPr lang="uk-UA"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995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5961888" y="2441448"/>
            <a:ext cx="5705856" cy="324612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657600" y="5753100"/>
            <a:ext cx="685800" cy="1216152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4690872" y="4754880"/>
            <a:ext cx="1645920" cy="2176272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11055096" y="4334256"/>
            <a:ext cx="3886200" cy="2404872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17311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807208" y="3200400"/>
            <a:ext cx="3886200" cy="3886200"/>
          </a:xfrm>
          <a:prstGeom prst="rect">
            <a:avLst/>
          </a:prstGeom>
          <a:effectLst>
            <a:outerShdw blurRad="292100" dist="38100" dir="5400000" algn="t" rotWithShape="0">
              <a:schemeClr val="accent1">
                <a:alpha val="67000"/>
              </a:schemeClr>
            </a:outerShdw>
          </a:effectLst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407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929384" y="3218688"/>
            <a:ext cx="2423160" cy="4315968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67445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901952" y="3584448"/>
            <a:ext cx="2194560" cy="38862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5468112" y="3584448"/>
            <a:ext cx="2194560" cy="38862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3520440" y="3264408"/>
            <a:ext cx="2542032" cy="452628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6272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24328" y="2990088"/>
            <a:ext cx="3730752" cy="498348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5068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76300" y="571411"/>
            <a:ext cx="5448300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cs-CZ"/>
              <a:t>Kliknutím lze upravit styl.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5905500" y="2628900"/>
            <a:ext cx="6477000" cy="39624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4573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76300" y="571411"/>
            <a:ext cx="5448300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cs-CZ"/>
              <a:t>Kliknutím lze upravit styl.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655064" y="2788920"/>
            <a:ext cx="6967728" cy="3986784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02923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4846320" y="3200400"/>
            <a:ext cx="8622792" cy="484632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89796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FOLIO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987552" y="2478024"/>
            <a:ext cx="9052560" cy="5998464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65815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FOLIO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371600" y="2400300"/>
            <a:ext cx="7315200" cy="54864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601200" y="2400300"/>
            <a:ext cx="7315200" cy="54864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11932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987552" y="2478024"/>
            <a:ext cx="9052560" cy="5998464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7340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FOLIO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257300" y="2752623"/>
            <a:ext cx="5029200" cy="2743200"/>
          </a:xfrm>
          <a:prstGeom prst="rect">
            <a:avLst/>
          </a:prstGeom>
          <a:effectLst>
            <a:outerShdw blurRad="889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2001500" y="2752623"/>
            <a:ext cx="5029200" cy="2743200"/>
          </a:xfrm>
          <a:prstGeom prst="rect">
            <a:avLst/>
          </a:prstGeom>
          <a:effectLst>
            <a:outerShdw blurRad="889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6629400" y="2752623"/>
            <a:ext cx="5029200" cy="2743200"/>
          </a:xfrm>
          <a:prstGeom prst="rect">
            <a:avLst/>
          </a:prstGeom>
          <a:effectLst>
            <a:outerShdw blurRad="889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39808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FOLIO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257300" y="2400300"/>
            <a:ext cx="5029200" cy="50292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2001500" y="2400300"/>
            <a:ext cx="5029200" cy="50292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6629400" y="2400300"/>
            <a:ext cx="5029200" cy="50292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33798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FOLIO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2860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22860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22860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41148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41148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5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59436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59436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7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59436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8" name="Picture Placeholder 5"/>
          <p:cNvSpPr>
            <a:spLocks noGrp="1"/>
          </p:cNvSpPr>
          <p:nvPr>
            <p:ph type="pic" sz="quarter" idx="20"/>
          </p:nvPr>
        </p:nvSpPr>
        <p:spPr>
          <a:xfrm>
            <a:off x="41148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66472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FOLIO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365760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365760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731520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731520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2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1097280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1097280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26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1463040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1463040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88083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FOLIO OPT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2400300"/>
            <a:ext cx="4572000" cy="2743200"/>
          </a:xfrm>
          <a:prstGeom prst="rect">
            <a:avLst/>
          </a:prstGeom>
          <a:effectLst>
            <a:outerShdw blurRad="2921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572000" y="2400300"/>
            <a:ext cx="4572000" cy="2743200"/>
          </a:xfrm>
          <a:prstGeom prst="rect">
            <a:avLst/>
          </a:prstGeom>
          <a:effectLst>
            <a:outerShdw blurRad="2921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0" y="5148072"/>
            <a:ext cx="4572000" cy="2743200"/>
          </a:xfrm>
          <a:prstGeom prst="rect">
            <a:avLst/>
          </a:prstGeom>
          <a:effectLst>
            <a:outerShdw blurRad="2921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572000" y="5148072"/>
            <a:ext cx="4572000" cy="2743200"/>
          </a:xfrm>
          <a:prstGeom prst="rect">
            <a:avLst/>
          </a:prstGeom>
          <a:effectLst>
            <a:outerShdw blurRad="2921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1930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FOLIO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5143500"/>
            <a:ext cx="4572000" cy="27432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4572000" y="2400300"/>
            <a:ext cx="4572000" cy="27432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9144000" y="5143500"/>
            <a:ext cx="4572000" cy="27432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3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13716000" y="2400300"/>
            <a:ext cx="4572000" cy="27432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12516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ODUC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303338" y="3257550"/>
            <a:ext cx="5715000" cy="383381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24466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4708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cxnSp>
        <p:nvCxnSpPr>
          <p:cNvPr id="10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12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2130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cxnSp>
        <p:nvCxnSpPr>
          <p:cNvPr id="6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030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371600" y="2400300"/>
            <a:ext cx="7315200" cy="54864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601200" y="2400300"/>
            <a:ext cx="7315200" cy="54864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2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2348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RK TO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Rectangle 2"/>
          <p:cNvSpPr/>
          <p:nvPr/>
        </p:nvSpPr>
        <p:spPr>
          <a:xfrm>
            <a:off x="0" y="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11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8555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RK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0" y="2400300"/>
            <a:ext cx="18288000" cy="54864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11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9"/>
          <p:cNvSpPr/>
          <p:nvPr/>
        </p:nvSpPr>
        <p:spPr>
          <a:xfrm>
            <a:off x="0" y="2400300"/>
            <a:ext cx="18288000" cy="54864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sp>
        <p:nvSpPr>
          <p:cNvPr id="15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611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RK BOTTO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514350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bg1"/>
                </a:solidFill>
              </a:rPr>
              <a:t>your logo</a:t>
            </a:r>
            <a:endParaRPr lang="uk-UA" sz="2000" b="1">
              <a:solidFill>
                <a:schemeClr val="bg1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tx1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bg1"/>
                </a:solidFill>
              </a:defRPr>
            </a:lvl1pPr>
          </a:lstStyle>
          <a:p>
            <a:r>
              <a:rPr lang="en-US"/>
              <a:t>page</a:t>
            </a:r>
          </a:p>
          <a:p>
            <a:r>
              <a:rPr lang="en-US"/>
              <a:t>0</a:t>
            </a:r>
            <a:fld id="{37D409AB-2201-4E18-8A34-C31753AD9B06}" type="slidenum">
              <a:rPr smtClean="0"/>
              <a:pPr/>
              <a:t>‹#›</a:t>
            </a:fld>
            <a:endParaRPr/>
          </a:p>
        </p:txBody>
      </p:sp>
      <p:sp>
        <p:nvSpPr>
          <p:cNvPr id="10" name="Rectangle 2"/>
          <p:cNvSpPr/>
          <p:nvPr/>
        </p:nvSpPr>
        <p:spPr>
          <a:xfrm>
            <a:off x="0" y="514350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11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bg2"/>
                </a:solidFill>
              </a:rPr>
              <a:t>Národní ústav pro vzdělávání</a:t>
            </a:r>
            <a:endParaRPr lang="uk-UA" sz="2000" b="1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2917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3182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8288000" cy="10287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91054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772400" y="2093976"/>
            <a:ext cx="2743200" cy="27432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110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708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2532888" y="2587752"/>
            <a:ext cx="2706624" cy="2706624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90191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502152" y="2587752"/>
            <a:ext cx="2706624" cy="2706624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61385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053328" y="2633472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9784080" y="2633472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73331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257300" y="2752623"/>
            <a:ext cx="5029200" cy="2743200"/>
          </a:xfrm>
          <a:prstGeom prst="rect">
            <a:avLst/>
          </a:prstGeom>
          <a:effectLst>
            <a:outerShdw blurRad="889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2001500" y="2752623"/>
            <a:ext cx="5029200" cy="2743200"/>
          </a:xfrm>
          <a:prstGeom prst="rect">
            <a:avLst/>
          </a:prstGeom>
          <a:effectLst>
            <a:outerShdw blurRad="889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6629400" y="2752623"/>
            <a:ext cx="5029200" cy="2743200"/>
          </a:xfrm>
          <a:prstGeom prst="rect">
            <a:avLst/>
          </a:prstGeom>
          <a:effectLst>
            <a:outerShdw blurRad="889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3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747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300984" y="2715768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7918704" y="2715768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12527280" y="2715768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54139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337560" y="2935224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3337560" y="5980176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9811512" y="2935224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9811512" y="5981700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68502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2860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22860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22860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41148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41148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5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59436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59436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7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59436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57465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055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8288000" cy="10287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1595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cxnSp>
        <p:nvCxnSpPr>
          <p:cNvPr id="10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12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1934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772400" y="2093976"/>
            <a:ext cx="2743200" cy="27432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3160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740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8288000" cy="10287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92836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9144000" cy="10287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897583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257300" y="2400300"/>
            <a:ext cx="5029200" cy="50292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2001500" y="2400300"/>
            <a:ext cx="5029200" cy="50292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6629400" y="2400300"/>
            <a:ext cx="5029200" cy="50292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1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0998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9144000" y="0"/>
            <a:ext cx="9144000" cy="10287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83150916"/>
      </p:ext>
    </p:extLst>
  </p:cSld>
  <p:clrMapOvr>
    <a:masterClrMapping/>
  </p:clrMapOvr>
  <p:hf hdr="0" ftr="0" dt="0"/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273552" y="2779776"/>
            <a:ext cx="1444752" cy="144475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13780008" y="5779008"/>
            <a:ext cx="1444752" cy="144475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50093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772400" y="2093976"/>
            <a:ext cx="2743200" cy="27432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14906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499616" y="3346704"/>
            <a:ext cx="3593592" cy="3593592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77607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18288000" cy="54864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06004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914400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15075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57321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IMG-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9144000" y="0"/>
            <a:ext cx="9144000" cy="10287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cxnSp>
        <p:nvCxnSpPr>
          <p:cNvPr id="4" name="Straight Connector 3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6" name="TextBox 5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2371113"/>
      </p:ext>
    </p:extLst>
  </p:cSld>
  <p:clrMapOvr>
    <a:masterClrMapping/>
  </p:clrMapOvr>
  <p:hf hdr="0" ftr="0" dt="0"/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9144000" cy="10287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cxnSp>
        <p:nvCxnSpPr>
          <p:cNvPr id="4" name="Straight Connector 3"/>
          <p:cNvCxnSpPr/>
          <p:nvPr/>
        </p:nvCxnSpPr>
        <p:spPr>
          <a:xfrm>
            <a:off x="98869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7"/>
          <p:cNvSpPr>
            <a:spLocks noGrp="1"/>
          </p:cNvSpPr>
          <p:nvPr>
            <p:ph type="title" hasCustomPrompt="1"/>
          </p:nvPr>
        </p:nvSpPr>
        <p:spPr>
          <a:xfrm>
            <a:off x="100584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6" name="TextBox 5"/>
          <p:cNvSpPr txBox="1"/>
          <p:nvPr/>
        </p:nvSpPr>
        <p:spPr>
          <a:xfrm>
            <a:off x="100584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9886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8231712"/>
      </p:ext>
    </p:extLst>
  </p:cSld>
  <p:clrMapOvr>
    <a:masterClrMapping/>
  </p:clrMapOvr>
  <p:hf hdr="0" ftr="0" dt="0"/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06040" y="3255264"/>
            <a:ext cx="2542032" cy="452628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3571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2860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22860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22860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41148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41148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5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59436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59436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7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59436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8" name="Picture Placeholder 5"/>
          <p:cNvSpPr>
            <a:spLocks noGrp="1"/>
          </p:cNvSpPr>
          <p:nvPr>
            <p:ph type="pic" sz="quarter" idx="20"/>
          </p:nvPr>
        </p:nvSpPr>
        <p:spPr>
          <a:xfrm>
            <a:off x="41148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9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509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5138928" y="3648456"/>
            <a:ext cx="2075688" cy="3758184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1563624" y="3648456"/>
            <a:ext cx="2075688" cy="3758184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3163824" y="3355848"/>
            <a:ext cx="2423160" cy="4315968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97350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06040" y="2999232"/>
            <a:ext cx="3730752" cy="498348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4862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51760" y="2990088"/>
            <a:ext cx="6400800" cy="3941064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57019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3438144" y="3054096"/>
            <a:ext cx="5276088" cy="3255264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9155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121408" y="2953512"/>
            <a:ext cx="6519672" cy="3730752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9233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002536" y="2788920"/>
            <a:ext cx="7178040" cy="4105656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6847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5961888" y="2441448"/>
            <a:ext cx="5705856" cy="324612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657600" y="5753100"/>
            <a:ext cx="685800" cy="1216152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4690872" y="4754880"/>
            <a:ext cx="1645920" cy="2176272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11055096" y="4334256"/>
            <a:ext cx="3886200" cy="2404872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1449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807208" y="3200400"/>
            <a:ext cx="3886200" cy="3886200"/>
          </a:xfrm>
          <a:prstGeom prst="rect">
            <a:avLst/>
          </a:prstGeom>
          <a:effectLst>
            <a:outerShdw blurRad="292100" dist="38100" dir="5400000" algn="t" rotWithShape="0">
              <a:schemeClr val="accent1">
                <a:alpha val="67000"/>
              </a:schemeClr>
            </a:outerShdw>
          </a:effectLst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12002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929384" y="3218688"/>
            <a:ext cx="2423160" cy="4315968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06782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901952" y="3584448"/>
            <a:ext cx="2194560" cy="38862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5468112" y="3584448"/>
            <a:ext cx="2194560" cy="38862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3520440" y="3264408"/>
            <a:ext cx="2542032" cy="452628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44794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ODUC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303338" y="3257550"/>
            <a:ext cx="5715000" cy="3833813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676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24328" y="2990088"/>
            <a:ext cx="3730752" cy="498348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50375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76300" y="571411"/>
            <a:ext cx="5448300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cs-CZ"/>
              <a:t>Kliknutím lze upravit styl.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5905500" y="2628900"/>
            <a:ext cx="6477000" cy="39624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61900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76300" y="571411"/>
            <a:ext cx="5448300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cs-CZ"/>
              <a:t>Kliknutím lze upravit styl.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655064" y="2788920"/>
            <a:ext cx="6967728" cy="3986784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46112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4846320" y="3200400"/>
            <a:ext cx="8622792" cy="484632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48121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FOLIO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987552" y="2478024"/>
            <a:ext cx="9052560" cy="5998464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45069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FOLIO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371600" y="2400300"/>
            <a:ext cx="7315200" cy="54864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601200" y="2400300"/>
            <a:ext cx="7315200" cy="54864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22547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FOLIO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257300" y="2752623"/>
            <a:ext cx="5029200" cy="2743200"/>
          </a:xfrm>
          <a:prstGeom prst="rect">
            <a:avLst/>
          </a:prstGeom>
          <a:effectLst>
            <a:outerShdw blurRad="889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2001500" y="2752623"/>
            <a:ext cx="5029200" cy="2743200"/>
          </a:xfrm>
          <a:prstGeom prst="rect">
            <a:avLst/>
          </a:prstGeom>
          <a:effectLst>
            <a:outerShdw blurRad="889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6629400" y="2752623"/>
            <a:ext cx="5029200" cy="2743200"/>
          </a:xfrm>
          <a:prstGeom prst="rect">
            <a:avLst/>
          </a:prstGeom>
          <a:effectLst>
            <a:outerShdw blurRad="889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04584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FOLIO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257300" y="2400300"/>
            <a:ext cx="5029200" cy="50292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2001500" y="2400300"/>
            <a:ext cx="5029200" cy="50292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6629400" y="2400300"/>
            <a:ext cx="5029200" cy="50292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3651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FOLIO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2860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22860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22860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41148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41148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5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59436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59436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7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59436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8" name="Picture Placeholder 5"/>
          <p:cNvSpPr>
            <a:spLocks noGrp="1"/>
          </p:cNvSpPr>
          <p:nvPr>
            <p:ph type="pic" sz="quarter" idx="20"/>
          </p:nvPr>
        </p:nvSpPr>
        <p:spPr>
          <a:xfrm>
            <a:off x="41148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3446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FOLIO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365760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365760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731520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731520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2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1097280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1097280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26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1463040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1463040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35009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8794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FOLIO OPT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2400300"/>
            <a:ext cx="4572000" cy="2743200"/>
          </a:xfrm>
          <a:prstGeom prst="rect">
            <a:avLst/>
          </a:prstGeom>
          <a:effectLst>
            <a:outerShdw blurRad="2921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572000" y="2400300"/>
            <a:ext cx="4572000" cy="2743200"/>
          </a:xfrm>
          <a:prstGeom prst="rect">
            <a:avLst/>
          </a:prstGeom>
          <a:effectLst>
            <a:outerShdw blurRad="2921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0" y="5148072"/>
            <a:ext cx="4572000" cy="2743200"/>
          </a:xfrm>
          <a:prstGeom prst="rect">
            <a:avLst/>
          </a:prstGeom>
          <a:effectLst>
            <a:outerShdw blurRad="2921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572000" y="5148072"/>
            <a:ext cx="4572000" cy="2743200"/>
          </a:xfrm>
          <a:prstGeom prst="rect">
            <a:avLst/>
          </a:prstGeom>
          <a:effectLst>
            <a:outerShdw blurRad="2921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21032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FOLIO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5143500"/>
            <a:ext cx="4572000" cy="27432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4572000" y="2400300"/>
            <a:ext cx="4572000" cy="27432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9144000" y="5143500"/>
            <a:ext cx="4572000" cy="27432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3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13716000" y="2400300"/>
            <a:ext cx="4572000" cy="27432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49709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ODUC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303338" y="3257550"/>
            <a:ext cx="5715000" cy="383381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965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1637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FULL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8288000" cy="10287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43722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90267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IMG-SLIDE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772400" y="2093976"/>
            <a:ext cx="2743200" cy="27432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133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IMG-SLIDE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2075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6183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cxnSp>
        <p:nvCxnSpPr>
          <p:cNvPr id="10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12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7682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cxnSp>
        <p:nvCxnSpPr>
          <p:cNvPr id="10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12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2253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9289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RK TO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9200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RK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0" y="2400300"/>
            <a:ext cx="18288000" cy="54864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2283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RK BOTTO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514350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bg1"/>
                </a:solidFill>
              </a:rPr>
              <a:t>your logo</a:t>
            </a:r>
            <a:endParaRPr lang="uk-UA" sz="2000" b="1">
              <a:solidFill>
                <a:schemeClr val="bg1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tx1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bg1"/>
                </a:solidFill>
              </a:defRPr>
            </a:lvl1pPr>
          </a:lstStyle>
          <a:p>
            <a:r>
              <a:rPr lang="en-US"/>
              <a:t>page</a:t>
            </a:r>
          </a:p>
          <a:p>
            <a:r>
              <a:rPr lang="en-US"/>
              <a:t>0</a:t>
            </a:r>
            <a:fld id="{37D409AB-2201-4E18-8A34-C31753AD9B06}" type="slidenum">
              <a:rPr smtClean="0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24334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1893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8288000" cy="10287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65982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772400" y="2093976"/>
            <a:ext cx="2743200" cy="27432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576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674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4313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2532888" y="2587752"/>
            <a:ext cx="2706624" cy="2706624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66562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300984" y="2715768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7918704" y="2715768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12527280" y="2715768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3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809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6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7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224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502152" y="2587752"/>
            <a:ext cx="2706624" cy="2706624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00982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053328" y="2633472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9784080" y="2633472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16923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300984" y="2715768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7918704" y="2715768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12527280" y="2715768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01460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337560" y="2935224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3337560" y="5980176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9811512" y="2935224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9811512" y="5981700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55529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2860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22860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22860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41148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41148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5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59436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59436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7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59436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45117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8288000" cy="10287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6937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9144000" cy="10287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67129999"/>
      </p:ext>
    </p:extLst>
  </p:cSld>
  <p:clrMapOvr>
    <a:masterClrMapping/>
  </p:clrMapOvr>
  <p:hf hdr="0" ftr="0" dt="0"/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9144000" y="0"/>
            <a:ext cx="9144000" cy="10287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81733194"/>
      </p:ext>
    </p:extLst>
  </p:cSld>
  <p:clrMapOvr>
    <a:masterClrMapping/>
  </p:clrMapOvr>
  <p:hf hdr="0" ftr="0" dt="0"/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273552" y="2779776"/>
            <a:ext cx="1444752" cy="144475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13780008" y="5779008"/>
            <a:ext cx="1444752" cy="144475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15794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772400" y="2093976"/>
            <a:ext cx="2743200" cy="27432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6759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RK TO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  <p:sp>
        <p:nvSpPr>
          <p:cNvPr id="11" name="Rectangle 2"/>
          <p:cNvSpPr/>
          <p:nvPr userDrawn="1"/>
        </p:nvSpPr>
        <p:spPr>
          <a:xfrm>
            <a:off x="0" y="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1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5777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499616" y="3346704"/>
            <a:ext cx="3593592" cy="3593592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75325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18288000" cy="54864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36052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914400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40424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38155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IMG-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9144000" y="0"/>
            <a:ext cx="9144000" cy="10287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cxnSp>
        <p:nvCxnSpPr>
          <p:cNvPr id="4" name="Straight Connector 3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6" name="TextBox 5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1219625"/>
      </p:ext>
    </p:extLst>
  </p:cSld>
  <p:clrMapOvr>
    <a:masterClrMapping/>
  </p:clrMapOvr>
  <p:hf hdr="0" ftr="0" dt="0"/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9144000" cy="10287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cxnSp>
        <p:nvCxnSpPr>
          <p:cNvPr id="4" name="Straight Connector 3"/>
          <p:cNvCxnSpPr/>
          <p:nvPr/>
        </p:nvCxnSpPr>
        <p:spPr>
          <a:xfrm>
            <a:off x="98869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7"/>
          <p:cNvSpPr>
            <a:spLocks noGrp="1"/>
          </p:cNvSpPr>
          <p:nvPr>
            <p:ph type="title" hasCustomPrompt="1"/>
          </p:nvPr>
        </p:nvSpPr>
        <p:spPr>
          <a:xfrm>
            <a:off x="100584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6" name="TextBox 5"/>
          <p:cNvSpPr txBox="1"/>
          <p:nvPr/>
        </p:nvSpPr>
        <p:spPr>
          <a:xfrm>
            <a:off x="100584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9886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0438450"/>
      </p:ext>
    </p:extLst>
  </p:cSld>
  <p:clrMapOvr>
    <a:masterClrMapping/>
  </p:clrMapOvr>
  <p:hf hdr="0" ftr="0" dt="0"/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06040" y="3255264"/>
            <a:ext cx="2542032" cy="452628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68581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5138928" y="3648456"/>
            <a:ext cx="2075688" cy="3758184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1563624" y="3648456"/>
            <a:ext cx="2075688" cy="3758184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3163824" y="3355848"/>
            <a:ext cx="2423160" cy="4315968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2617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06040" y="2999232"/>
            <a:ext cx="3730752" cy="498348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52493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51760" y="2990088"/>
            <a:ext cx="6400800" cy="3941064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73692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RK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0" y="2400300"/>
            <a:ext cx="18288000" cy="54864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sp>
        <p:nvSpPr>
          <p:cNvPr id="11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1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9"/>
          <p:cNvSpPr/>
          <p:nvPr userDrawn="1"/>
        </p:nvSpPr>
        <p:spPr>
          <a:xfrm>
            <a:off x="0" y="2400300"/>
            <a:ext cx="18288000" cy="54864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sp>
        <p:nvSpPr>
          <p:cNvPr id="16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621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3438144" y="3054096"/>
            <a:ext cx="5276088" cy="3255264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64129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121408" y="2953512"/>
            <a:ext cx="6519672" cy="3730752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16279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002536" y="2788920"/>
            <a:ext cx="7178040" cy="4105656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32429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5961888" y="2441448"/>
            <a:ext cx="5705856" cy="324612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657600" y="5753100"/>
            <a:ext cx="685800" cy="1216152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4690872" y="4754880"/>
            <a:ext cx="1645920" cy="2176272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11055096" y="4334256"/>
            <a:ext cx="3886200" cy="2404872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83603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807208" y="3200400"/>
            <a:ext cx="3886200" cy="3886200"/>
          </a:xfrm>
          <a:prstGeom prst="rect">
            <a:avLst/>
          </a:prstGeom>
          <a:effectLst>
            <a:outerShdw blurRad="292100" dist="38100" dir="5400000" algn="t" rotWithShape="0">
              <a:schemeClr val="accent1">
                <a:alpha val="67000"/>
              </a:schemeClr>
            </a:outerShdw>
          </a:effectLst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47656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929384" y="3218688"/>
            <a:ext cx="2423160" cy="4315968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5505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901952" y="3584448"/>
            <a:ext cx="2194560" cy="38862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5468112" y="3584448"/>
            <a:ext cx="2194560" cy="38862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3520440" y="3264408"/>
            <a:ext cx="2542032" cy="452628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57589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24328" y="2990088"/>
            <a:ext cx="3730752" cy="498348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3626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76300" y="571411"/>
            <a:ext cx="5448300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cs-CZ"/>
              <a:t>Kliknutím lze upravit styl.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5905500" y="2628900"/>
            <a:ext cx="6477000" cy="39624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83246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76300" y="571411"/>
            <a:ext cx="5448300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cs-CZ"/>
              <a:t>Kliknutím lze upravit styl.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655064" y="2788920"/>
            <a:ext cx="6967728" cy="3986784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0696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RK BOTTO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514350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tx1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bg1"/>
                </a:solidFill>
              </a:defRPr>
            </a:lvl1pPr>
          </a:lstStyle>
          <a:p>
            <a:r>
              <a:rPr lang="en-US"/>
              <a:t>page</a:t>
            </a:r>
          </a:p>
          <a:p>
            <a:r>
              <a:rPr lang="en-US"/>
              <a:t>0</a:t>
            </a:r>
            <a:fld id="{37D409AB-2201-4E18-8A34-C31753AD9B06}" type="slidenum">
              <a:rPr smtClean="0"/>
              <a:pPr/>
              <a:t>‹#›</a:t>
            </a:fld>
            <a:endParaRPr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bg2"/>
                </a:solidFill>
              </a:rPr>
              <a:t>Národní ústav pro vzdělávání</a:t>
            </a:r>
            <a:endParaRPr lang="uk-UA" sz="2000" b="1">
              <a:solidFill>
                <a:schemeClr val="bg2"/>
              </a:solidFill>
            </a:endParaRPr>
          </a:p>
        </p:txBody>
      </p:sp>
      <p:sp>
        <p:nvSpPr>
          <p:cNvPr id="11" name="Rectangle 2"/>
          <p:cNvSpPr/>
          <p:nvPr userDrawn="1"/>
        </p:nvSpPr>
        <p:spPr>
          <a:xfrm>
            <a:off x="0" y="514350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1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bg2"/>
                </a:solidFill>
              </a:rPr>
              <a:t>Národní ústav pro vzdělávání</a:t>
            </a:r>
            <a:endParaRPr lang="uk-UA" sz="2000" b="1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726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8288000" cy="5596128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4846320" y="3200400"/>
            <a:ext cx="8622792" cy="484632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383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FOLIO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987552" y="2478024"/>
            <a:ext cx="9052560" cy="5998464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09793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FOLIO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371600" y="2400300"/>
            <a:ext cx="7315200" cy="54864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601200" y="2400300"/>
            <a:ext cx="7315200" cy="54864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2730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FOLIO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257300" y="2752623"/>
            <a:ext cx="5029200" cy="2743200"/>
          </a:xfrm>
          <a:prstGeom prst="rect">
            <a:avLst/>
          </a:prstGeom>
          <a:effectLst>
            <a:outerShdw blurRad="889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2001500" y="2752623"/>
            <a:ext cx="5029200" cy="2743200"/>
          </a:xfrm>
          <a:prstGeom prst="rect">
            <a:avLst/>
          </a:prstGeom>
          <a:effectLst>
            <a:outerShdw blurRad="889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6629400" y="2752623"/>
            <a:ext cx="5029200" cy="2743200"/>
          </a:xfrm>
          <a:prstGeom prst="rect">
            <a:avLst/>
          </a:prstGeom>
          <a:effectLst>
            <a:outerShdw blurRad="889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11714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FOLIO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257300" y="2400300"/>
            <a:ext cx="5029200" cy="50292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2001500" y="2400300"/>
            <a:ext cx="5029200" cy="50292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6629400" y="2400300"/>
            <a:ext cx="5029200" cy="50292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81462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FOLIO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2860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22860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22860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41148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41148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5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59436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59436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7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59436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8" name="Picture Placeholder 5"/>
          <p:cNvSpPr>
            <a:spLocks noGrp="1"/>
          </p:cNvSpPr>
          <p:nvPr>
            <p:ph type="pic" sz="quarter" idx="20"/>
          </p:nvPr>
        </p:nvSpPr>
        <p:spPr>
          <a:xfrm>
            <a:off x="41148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08416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FOLIO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365760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365760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731520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731520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2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1097280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1097280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26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14630400" y="2400300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14630400" y="5148072"/>
            <a:ext cx="3657600" cy="27432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30255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FOLIO OPT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2400300"/>
            <a:ext cx="4572000" cy="2743200"/>
          </a:xfrm>
          <a:prstGeom prst="rect">
            <a:avLst/>
          </a:prstGeom>
          <a:effectLst>
            <a:outerShdw blurRad="2921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572000" y="2400300"/>
            <a:ext cx="4572000" cy="2743200"/>
          </a:xfrm>
          <a:prstGeom prst="rect">
            <a:avLst/>
          </a:prstGeom>
          <a:effectLst>
            <a:outerShdw blurRad="2921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0" y="5148072"/>
            <a:ext cx="4572000" cy="2743200"/>
          </a:xfrm>
          <a:prstGeom prst="rect">
            <a:avLst/>
          </a:prstGeom>
          <a:effectLst>
            <a:outerShdw blurRad="2921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572000" y="5148072"/>
            <a:ext cx="4572000" cy="2743200"/>
          </a:xfrm>
          <a:prstGeom prst="rect">
            <a:avLst/>
          </a:prstGeom>
          <a:effectLst>
            <a:outerShdw blurRad="2921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14408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FOLIO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5143500"/>
            <a:ext cx="4572000" cy="27432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4572000" y="2400300"/>
            <a:ext cx="4572000" cy="27432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9144000" y="5143500"/>
            <a:ext cx="4572000" cy="27432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3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13716000" y="2400300"/>
            <a:ext cx="4572000" cy="27432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53627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ODUC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303338" y="3257550"/>
            <a:ext cx="5715000" cy="383381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83531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97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4671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8288000" cy="10287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44267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cxnSp>
        <p:nvCxnSpPr>
          <p:cNvPr id="10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12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8195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772400" y="2093976"/>
            <a:ext cx="2743200" cy="27432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119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769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96298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6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942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ARK TO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521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ARK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Rectangle 9"/>
          <p:cNvSpPr/>
          <p:nvPr userDrawn="1"/>
        </p:nvSpPr>
        <p:spPr>
          <a:xfrm>
            <a:off x="0" y="2400300"/>
            <a:ext cx="18288000" cy="54864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sp>
        <p:nvSpPr>
          <p:cNvPr id="11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51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ARK BOTTO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14350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tx1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bg1"/>
                </a:solidFill>
              </a:defRPr>
            </a:lvl1pPr>
          </a:lstStyle>
          <a:p>
            <a:r>
              <a:rPr lang="en-US"/>
              <a:t>page</a:t>
            </a:r>
          </a:p>
          <a:p>
            <a:r>
              <a:rPr lang="en-US"/>
              <a:t>0</a:t>
            </a:r>
            <a:fld id="{37D409AB-2201-4E18-8A34-C31753AD9B06}" type="slidenum">
              <a:rPr smtClean="0"/>
              <a:pPr/>
              <a:t>‹#›</a:t>
            </a:fld>
            <a:endParaRPr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bg2"/>
                </a:solidFill>
              </a:rPr>
              <a:t>Národní ústav pro vzdělávání</a:t>
            </a:r>
            <a:endParaRPr lang="uk-UA" sz="2000" b="1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638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337560" y="2935224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3337560" y="5980176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9811512" y="2935224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9811512" y="5981700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4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357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2532888" y="2587752"/>
            <a:ext cx="2706624" cy="2706624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996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502152" y="2587752"/>
            <a:ext cx="2706624" cy="2706624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112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053328" y="2633472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9784080" y="2633472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407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300984" y="2715768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7918704" y="2715768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12527280" y="2715768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3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894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337560" y="2935224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3337560" y="5980176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9811512" y="2935224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9811512" y="5981700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4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586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2860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22860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22860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41148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41148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5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59436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59436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7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59436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8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807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8288000" cy="10287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4043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9144000" cy="10287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46917484"/>
      </p:ext>
    </p:extLst>
  </p:cSld>
  <p:clrMapOvr>
    <a:masterClrMapping/>
  </p:clrMapOvr>
  <p:hf hdr="0" ftr="0" dt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9144000" y="0"/>
            <a:ext cx="9144000" cy="10287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57461558"/>
      </p:ext>
    </p:extLst>
  </p:cSld>
  <p:clrMapOvr>
    <a:masterClrMapping/>
  </p:clrMapOvr>
  <p:hf hdr="0" ft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273552" y="2779776"/>
            <a:ext cx="1444752" cy="144475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13780008" y="5779008"/>
            <a:ext cx="1444752" cy="144475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91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2860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22860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22860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41148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41148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5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59436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59436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7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59436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sp>
        <p:nvSpPr>
          <p:cNvPr id="18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334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772400" y="2093976"/>
            <a:ext cx="2743200" cy="27432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788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499616" y="3346704"/>
            <a:ext cx="3593592" cy="3593592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099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18288000" cy="54864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108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914400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259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4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IMG-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9144000" y="0"/>
            <a:ext cx="9144000" cy="10287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cxnSp>
        <p:nvCxnSpPr>
          <p:cNvPr id="4" name="Straight Connector 3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cxnSp>
        <p:nvCxnSpPr>
          <p:cNvPr id="7" name="Straight Connector 6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045801"/>
      </p:ext>
    </p:extLst>
  </p:cSld>
  <p:clrMapOvr>
    <a:masterClrMapping/>
  </p:clrMapOvr>
  <p:hf hdr="0" ftr="0" dt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G-SLIDE OPT-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9144000" cy="10287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cxnSp>
        <p:nvCxnSpPr>
          <p:cNvPr id="4" name="Straight Connector 3"/>
          <p:cNvCxnSpPr/>
          <p:nvPr/>
        </p:nvCxnSpPr>
        <p:spPr>
          <a:xfrm>
            <a:off x="98869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7"/>
          <p:cNvSpPr>
            <a:spLocks noGrp="1"/>
          </p:cNvSpPr>
          <p:nvPr>
            <p:ph type="title" hasCustomPrompt="1"/>
          </p:nvPr>
        </p:nvSpPr>
        <p:spPr>
          <a:xfrm>
            <a:off x="100584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cxnSp>
        <p:nvCxnSpPr>
          <p:cNvPr id="7" name="Straight Connector 6"/>
          <p:cNvCxnSpPr/>
          <p:nvPr/>
        </p:nvCxnSpPr>
        <p:spPr>
          <a:xfrm>
            <a:off x="9886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3"/>
          <p:cNvSpPr txBox="1"/>
          <p:nvPr/>
        </p:nvSpPr>
        <p:spPr>
          <a:xfrm>
            <a:off x="9994216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829363"/>
      </p:ext>
    </p:extLst>
  </p:cSld>
  <p:clrMapOvr>
    <a:masterClrMapping/>
  </p:clrMapOvr>
  <p:hf hdr="0" ftr="0" dt="0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06040" y="3255264"/>
            <a:ext cx="2542032" cy="452628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3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5138928" y="3648456"/>
            <a:ext cx="2075688" cy="3758184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1563624" y="3648456"/>
            <a:ext cx="2075688" cy="3758184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3163824" y="3355848"/>
            <a:ext cx="2423160" cy="4315968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1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276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06040" y="2999232"/>
            <a:ext cx="3730752" cy="498348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490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7050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651760" y="2990088"/>
            <a:ext cx="6400800" cy="3941064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919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3438144" y="3054096"/>
            <a:ext cx="5276088" cy="3255264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015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121408" y="2953512"/>
            <a:ext cx="6519672" cy="3730752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161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002536" y="2788920"/>
            <a:ext cx="7178040" cy="4105656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447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5961888" y="2441448"/>
            <a:ext cx="5705856" cy="324612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657600" y="5753100"/>
            <a:ext cx="685800" cy="1216152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4690872" y="4754880"/>
            <a:ext cx="1645920" cy="2176272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11055096" y="4334256"/>
            <a:ext cx="3886200" cy="2404872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4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83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VICES OPT-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807208" y="3200400"/>
            <a:ext cx="3886200" cy="3886200"/>
          </a:xfrm>
          <a:prstGeom prst="rect">
            <a:avLst/>
          </a:prstGeom>
          <a:effectLst>
            <a:outerShdw blurRad="292100" dist="38100" dir="5400000" algn="t" rotWithShape="0">
              <a:schemeClr val="accent1">
                <a:alpha val="67000"/>
              </a:schemeClr>
            </a:outerShdw>
          </a:effectLst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042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FOLIO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987552" y="2478024"/>
            <a:ext cx="9052560" cy="5998464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6138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FOLIO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371600" y="2400300"/>
            <a:ext cx="7315200" cy="54864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601200" y="2400300"/>
            <a:ext cx="7315200" cy="54864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988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FOLIO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257300" y="2752623"/>
            <a:ext cx="5029200" cy="2743200"/>
          </a:xfrm>
          <a:prstGeom prst="rect">
            <a:avLst/>
          </a:prstGeom>
          <a:effectLst>
            <a:outerShdw blurRad="889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2001500" y="2752623"/>
            <a:ext cx="5029200" cy="2743200"/>
          </a:xfrm>
          <a:prstGeom prst="rect">
            <a:avLst/>
          </a:prstGeom>
          <a:effectLst>
            <a:outerShdw blurRad="889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6629400" y="2752623"/>
            <a:ext cx="5029200" cy="2743200"/>
          </a:xfrm>
          <a:prstGeom prst="rect">
            <a:avLst/>
          </a:prstGeom>
          <a:effectLst>
            <a:outerShdw blurRad="889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3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399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FOLIO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257300" y="2400300"/>
            <a:ext cx="5029200" cy="50292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2001500" y="2400300"/>
            <a:ext cx="5029200" cy="50292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6629400" y="2400300"/>
            <a:ext cx="5029200" cy="50292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1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384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FULL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8288000" cy="102870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2480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FOLIO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2860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22860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22860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41148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41148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5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59436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59436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7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59436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8" name="Picture Placeholder 5"/>
          <p:cNvSpPr>
            <a:spLocks noGrp="1"/>
          </p:cNvSpPr>
          <p:nvPr>
            <p:ph type="pic" sz="quarter" idx="20"/>
          </p:nvPr>
        </p:nvSpPr>
        <p:spPr>
          <a:xfrm>
            <a:off x="41148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9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6650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ODUC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303338" y="3257550"/>
            <a:ext cx="5715000" cy="383381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TextBox 3"/>
          <p:cNvSpPr txBox="1"/>
          <p:nvPr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90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9532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cxnSp>
        <p:nvCxnSpPr>
          <p:cNvPr id="10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12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3904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cxnSp>
        <p:nvCxnSpPr>
          <p:cNvPr id="6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640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RK TO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Rectangle 2"/>
          <p:cNvSpPr/>
          <p:nvPr userDrawn="1"/>
        </p:nvSpPr>
        <p:spPr>
          <a:xfrm>
            <a:off x="0" y="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11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976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RK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0" y="2400300"/>
            <a:ext cx="18288000" cy="54864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11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9"/>
          <p:cNvSpPr/>
          <p:nvPr userDrawn="1"/>
        </p:nvSpPr>
        <p:spPr>
          <a:xfrm>
            <a:off x="0" y="2400300"/>
            <a:ext cx="18288000" cy="54864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sp>
        <p:nvSpPr>
          <p:cNvPr id="15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93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RK BOTTO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514350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bg1"/>
                </a:solidFill>
              </a:rPr>
              <a:t>your logo</a:t>
            </a:r>
            <a:endParaRPr lang="uk-UA" sz="2000" b="1">
              <a:solidFill>
                <a:schemeClr val="bg1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solidFill>
                  <a:schemeClr val="tx1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bg1"/>
                </a:solidFill>
              </a:defRPr>
            </a:lvl1pPr>
          </a:lstStyle>
          <a:p>
            <a:r>
              <a:rPr lang="en-US"/>
              <a:t>page</a:t>
            </a:r>
          </a:p>
          <a:p>
            <a:r>
              <a:rPr lang="en-US"/>
              <a:t>0</a:t>
            </a:r>
            <a:fld id="{37D409AB-2201-4E18-8A34-C31753AD9B06}" type="slidenum">
              <a:rPr smtClean="0"/>
              <a:pPr/>
              <a:t>‹#›</a:t>
            </a:fld>
            <a:endParaRPr/>
          </a:p>
        </p:txBody>
      </p:sp>
      <p:sp>
        <p:nvSpPr>
          <p:cNvPr id="10" name="Rectangle 2"/>
          <p:cNvSpPr/>
          <p:nvPr userDrawn="1"/>
        </p:nvSpPr>
        <p:spPr>
          <a:xfrm>
            <a:off x="0" y="5143500"/>
            <a:ext cx="18288000" cy="5143500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800">
              <a:solidFill>
                <a:schemeClr val="tx1"/>
              </a:solidFill>
            </a:endParaRPr>
          </a:p>
        </p:txBody>
      </p:sp>
      <p:cxnSp>
        <p:nvCxnSpPr>
          <p:cNvPr id="11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bg2"/>
                </a:solidFill>
              </a:rPr>
              <a:t>Národní ústav pro vzdělávání</a:t>
            </a:r>
            <a:endParaRPr lang="uk-UA" sz="2000" b="1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731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9510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FULL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8288000" cy="102870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68128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cxnSp>
        <p:nvCxnSpPr>
          <p:cNvPr id="10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12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2108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IMG-SLIDE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772400" y="2093976"/>
            <a:ext cx="2743200" cy="27432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endParaRPr lang="uk-UA"/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3407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IMG-SLIDE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400300"/>
            <a:ext cx="9144000" cy="54864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10" name="TextBox 3"/>
          <p:cNvSpPr txBox="1"/>
          <p:nvPr userDrawn="1"/>
        </p:nvSpPr>
        <p:spPr>
          <a:xfrm>
            <a:off x="876300" y="9081407"/>
            <a:ext cx="278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>
                <a:solidFill>
                  <a:schemeClr val="accent2"/>
                </a:solidFill>
              </a:rPr>
              <a:t>Národní ústav pro vzdělávání</a:t>
            </a:r>
            <a:endParaRPr lang="uk-UA" sz="20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819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2532888" y="2587752"/>
            <a:ext cx="2706624" cy="2706624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81809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502152" y="2587752"/>
            <a:ext cx="2706624" cy="2706624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1177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053328" y="2633472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9784080" y="2633472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72135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300984" y="2715768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7918704" y="2715768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12527280" y="2715768"/>
            <a:ext cx="2450592" cy="2450592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93995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337560" y="2935224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3337560" y="5980176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9811512" y="2935224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9811512" y="5981700"/>
            <a:ext cx="1591056" cy="1591056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02297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85800"/>
            <a:ext cx="0" cy="10287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76300" y="9081407"/>
            <a:ext cx="1085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</a:rPr>
              <a:t>your logo</a:t>
            </a:r>
            <a:endParaRPr lang="uk-UA" sz="2000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048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744950" y="9186985"/>
            <a:ext cx="0" cy="74295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876300" y="571411"/>
            <a:ext cx="54483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5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6916400" y="9072685"/>
            <a:ext cx="173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800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2860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22860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22860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41148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41148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5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5943600" y="24048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5943600" y="42336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  <p:sp>
        <p:nvSpPr>
          <p:cNvPr id="17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5943600" y="6062472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00988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8288000" cy="10287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01845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-SLIDE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9144000" cy="10287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4612841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5.xml"/><Relationship Id="rId3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104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99.xml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108.xml"/><Relationship Id="rId5" Type="http://schemas.openxmlformats.org/officeDocument/2006/relationships/slideLayout" Target="../slideLayouts/slideLayout102.xml"/><Relationship Id="rId10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6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13" Type="http://schemas.openxmlformats.org/officeDocument/2006/relationships/slideLayout" Target="../slideLayouts/slideLayout121.xml"/><Relationship Id="rId18" Type="http://schemas.openxmlformats.org/officeDocument/2006/relationships/slideLayout" Target="../slideLayouts/slideLayout126.xml"/><Relationship Id="rId3" Type="http://schemas.openxmlformats.org/officeDocument/2006/relationships/slideLayout" Target="../slideLayouts/slideLayout111.xml"/><Relationship Id="rId21" Type="http://schemas.openxmlformats.org/officeDocument/2006/relationships/slideLayout" Target="../slideLayouts/slideLayout129.xml"/><Relationship Id="rId7" Type="http://schemas.openxmlformats.org/officeDocument/2006/relationships/slideLayout" Target="../slideLayouts/slideLayout115.xml"/><Relationship Id="rId12" Type="http://schemas.openxmlformats.org/officeDocument/2006/relationships/slideLayout" Target="../slideLayouts/slideLayout120.xml"/><Relationship Id="rId17" Type="http://schemas.openxmlformats.org/officeDocument/2006/relationships/slideLayout" Target="../slideLayouts/slideLayout125.xml"/><Relationship Id="rId25" Type="http://schemas.openxmlformats.org/officeDocument/2006/relationships/theme" Target="../theme/theme11.xml"/><Relationship Id="rId2" Type="http://schemas.openxmlformats.org/officeDocument/2006/relationships/slideLayout" Target="../slideLayouts/slideLayout110.xml"/><Relationship Id="rId16" Type="http://schemas.openxmlformats.org/officeDocument/2006/relationships/slideLayout" Target="../slideLayouts/slideLayout124.xml"/><Relationship Id="rId20" Type="http://schemas.openxmlformats.org/officeDocument/2006/relationships/slideLayout" Target="../slideLayouts/slideLayout128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24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13.xml"/><Relationship Id="rId15" Type="http://schemas.openxmlformats.org/officeDocument/2006/relationships/slideLayout" Target="../slideLayouts/slideLayout123.xml"/><Relationship Id="rId23" Type="http://schemas.openxmlformats.org/officeDocument/2006/relationships/slideLayout" Target="../slideLayouts/slideLayout131.xml"/><Relationship Id="rId10" Type="http://schemas.openxmlformats.org/officeDocument/2006/relationships/slideLayout" Target="../slideLayouts/slideLayout118.xml"/><Relationship Id="rId19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Relationship Id="rId14" Type="http://schemas.openxmlformats.org/officeDocument/2006/relationships/slideLayout" Target="../slideLayouts/slideLayout122.xml"/><Relationship Id="rId22" Type="http://schemas.openxmlformats.org/officeDocument/2006/relationships/slideLayout" Target="../slideLayouts/slideLayout130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5" Type="http://schemas.openxmlformats.org/officeDocument/2006/relationships/slideLayout" Target="../slideLayouts/slideLayout137.xml"/><Relationship Id="rId10" Type="http://schemas.openxmlformats.org/officeDocument/2006/relationships/theme" Target="../theme/theme1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9.xml"/><Relationship Id="rId3" Type="http://schemas.openxmlformats.org/officeDocument/2006/relationships/slideLayout" Target="../slideLayouts/slideLayout144.xml"/><Relationship Id="rId7" Type="http://schemas.openxmlformats.org/officeDocument/2006/relationships/slideLayout" Target="../slideLayouts/slideLayout148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43.xml"/><Relationship Id="rId1" Type="http://schemas.openxmlformats.org/officeDocument/2006/relationships/slideLayout" Target="../slideLayouts/slideLayout142.xml"/><Relationship Id="rId6" Type="http://schemas.openxmlformats.org/officeDocument/2006/relationships/slideLayout" Target="../slideLayouts/slideLayout147.xml"/><Relationship Id="rId11" Type="http://schemas.openxmlformats.org/officeDocument/2006/relationships/slideLayout" Target="../slideLayouts/slideLayout152.xml"/><Relationship Id="rId5" Type="http://schemas.openxmlformats.org/officeDocument/2006/relationships/slideLayout" Target="../slideLayouts/slideLayout146.xml"/><Relationship Id="rId10" Type="http://schemas.openxmlformats.org/officeDocument/2006/relationships/slideLayout" Target="../slideLayouts/slideLayout151.xml"/><Relationship Id="rId4" Type="http://schemas.openxmlformats.org/officeDocument/2006/relationships/slideLayout" Target="../slideLayouts/slideLayout145.xml"/><Relationship Id="rId9" Type="http://schemas.openxmlformats.org/officeDocument/2006/relationships/slideLayout" Target="../slideLayouts/slideLayout150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0.xml"/><Relationship Id="rId3" Type="http://schemas.openxmlformats.org/officeDocument/2006/relationships/slideLayout" Target="../slideLayouts/slideLayout155.xml"/><Relationship Id="rId7" Type="http://schemas.openxmlformats.org/officeDocument/2006/relationships/slideLayout" Target="../slideLayouts/slideLayout159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54.xml"/><Relationship Id="rId1" Type="http://schemas.openxmlformats.org/officeDocument/2006/relationships/slideLayout" Target="../slideLayouts/slideLayout153.xml"/><Relationship Id="rId6" Type="http://schemas.openxmlformats.org/officeDocument/2006/relationships/slideLayout" Target="../slideLayouts/slideLayout158.xml"/><Relationship Id="rId11" Type="http://schemas.openxmlformats.org/officeDocument/2006/relationships/slideLayout" Target="../slideLayouts/slideLayout163.xml"/><Relationship Id="rId5" Type="http://schemas.openxmlformats.org/officeDocument/2006/relationships/slideLayout" Target="../slideLayouts/slideLayout157.xml"/><Relationship Id="rId10" Type="http://schemas.openxmlformats.org/officeDocument/2006/relationships/slideLayout" Target="../slideLayouts/slideLayout162.xml"/><Relationship Id="rId4" Type="http://schemas.openxmlformats.org/officeDocument/2006/relationships/slideLayout" Target="../slideLayouts/slideLayout156.xml"/><Relationship Id="rId9" Type="http://schemas.openxmlformats.org/officeDocument/2006/relationships/slideLayout" Target="../slideLayouts/slideLayout161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1.xml"/><Relationship Id="rId13" Type="http://schemas.openxmlformats.org/officeDocument/2006/relationships/slideLayout" Target="../slideLayouts/slideLayout176.xml"/><Relationship Id="rId18" Type="http://schemas.openxmlformats.org/officeDocument/2006/relationships/slideLayout" Target="../slideLayouts/slideLayout181.xml"/><Relationship Id="rId26" Type="http://schemas.openxmlformats.org/officeDocument/2006/relationships/theme" Target="../theme/theme15.xml"/><Relationship Id="rId3" Type="http://schemas.openxmlformats.org/officeDocument/2006/relationships/slideLayout" Target="../slideLayouts/slideLayout166.xml"/><Relationship Id="rId21" Type="http://schemas.openxmlformats.org/officeDocument/2006/relationships/slideLayout" Target="../slideLayouts/slideLayout184.xml"/><Relationship Id="rId7" Type="http://schemas.openxmlformats.org/officeDocument/2006/relationships/slideLayout" Target="../slideLayouts/slideLayout170.xml"/><Relationship Id="rId12" Type="http://schemas.openxmlformats.org/officeDocument/2006/relationships/slideLayout" Target="../slideLayouts/slideLayout175.xml"/><Relationship Id="rId17" Type="http://schemas.openxmlformats.org/officeDocument/2006/relationships/slideLayout" Target="../slideLayouts/slideLayout180.xml"/><Relationship Id="rId25" Type="http://schemas.openxmlformats.org/officeDocument/2006/relationships/slideLayout" Target="../slideLayouts/slideLayout188.xml"/><Relationship Id="rId2" Type="http://schemas.openxmlformats.org/officeDocument/2006/relationships/slideLayout" Target="../slideLayouts/slideLayout165.xml"/><Relationship Id="rId16" Type="http://schemas.openxmlformats.org/officeDocument/2006/relationships/slideLayout" Target="../slideLayouts/slideLayout179.xml"/><Relationship Id="rId20" Type="http://schemas.openxmlformats.org/officeDocument/2006/relationships/slideLayout" Target="../slideLayouts/slideLayout183.xml"/><Relationship Id="rId1" Type="http://schemas.openxmlformats.org/officeDocument/2006/relationships/slideLayout" Target="../slideLayouts/slideLayout164.xml"/><Relationship Id="rId6" Type="http://schemas.openxmlformats.org/officeDocument/2006/relationships/slideLayout" Target="../slideLayouts/slideLayout169.xml"/><Relationship Id="rId11" Type="http://schemas.openxmlformats.org/officeDocument/2006/relationships/slideLayout" Target="../slideLayouts/slideLayout174.xml"/><Relationship Id="rId24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68.xml"/><Relationship Id="rId15" Type="http://schemas.openxmlformats.org/officeDocument/2006/relationships/slideLayout" Target="../slideLayouts/slideLayout178.xml"/><Relationship Id="rId23" Type="http://schemas.openxmlformats.org/officeDocument/2006/relationships/slideLayout" Target="../slideLayouts/slideLayout186.xml"/><Relationship Id="rId10" Type="http://schemas.openxmlformats.org/officeDocument/2006/relationships/slideLayout" Target="../slideLayouts/slideLayout173.xml"/><Relationship Id="rId19" Type="http://schemas.openxmlformats.org/officeDocument/2006/relationships/slideLayout" Target="../slideLayouts/slideLayout182.xml"/><Relationship Id="rId4" Type="http://schemas.openxmlformats.org/officeDocument/2006/relationships/slideLayout" Target="../slideLayouts/slideLayout167.xml"/><Relationship Id="rId9" Type="http://schemas.openxmlformats.org/officeDocument/2006/relationships/slideLayout" Target="../slideLayouts/slideLayout172.xml"/><Relationship Id="rId14" Type="http://schemas.openxmlformats.org/officeDocument/2006/relationships/slideLayout" Target="../slideLayouts/slideLayout177.xml"/><Relationship Id="rId22" Type="http://schemas.openxmlformats.org/officeDocument/2006/relationships/slideLayout" Target="../slideLayouts/slideLayout185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6.xml"/><Relationship Id="rId3" Type="http://schemas.openxmlformats.org/officeDocument/2006/relationships/slideLayout" Target="../slideLayouts/slideLayout191.xml"/><Relationship Id="rId7" Type="http://schemas.openxmlformats.org/officeDocument/2006/relationships/slideLayout" Target="../slideLayouts/slideLayout195.xml"/><Relationship Id="rId2" Type="http://schemas.openxmlformats.org/officeDocument/2006/relationships/slideLayout" Target="../slideLayouts/slideLayout190.xml"/><Relationship Id="rId1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4.xml"/><Relationship Id="rId11" Type="http://schemas.openxmlformats.org/officeDocument/2006/relationships/theme" Target="../theme/theme16.xml"/><Relationship Id="rId5" Type="http://schemas.openxmlformats.org/officeDocument/2006/relationships/slideLayout" Target="../slideLayouts/slideLayout193.xml"/><Relationship Id="rId10" Type="http://schemas.openxmlformats.org/officeDocument/2006/relationships/slideLayout" Target="../slideLayouts/slideLayout198.xml"/><Relationship Id="rId4" Type="http://schemas.openxmlformats.org/officeDocument/2006/relationships/slideLayout" Target="../slideLayouts/slideLayout192.xml"/><Relationship Id="rId9" Type="http://schemas.openxmlformats.org/officeDocument/2006/relationships/slideLayout" Target="../slideLayouts/slideLayout197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6.xml"/><Relationship Id="rId3" Type="http://schemas.openxmlformats.org/officeDocument/2006/relationships/slideLayout" Target="../slideLayouts/slideLayout201.xml"/><Relationship Id="rId7" Type="http://schemas.openxmlformats.org/officeDocument/2006/relationships/slideLayout" Target="../slideLayouts/slideLayout205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200.xml"/><Relationship Id="rId1" Type="http://schemas.openxmlformats.org/officeDocument/2006/relationships/slideLayout" Target="../slideLayouts/slideLayout199.xml"/><Relationship Id="rId6" Type="http://schemas.openxmlformats.org/officeDocument/2006/relationships/slideLayout" Target="../slideLayouts/slideLayout204.xml"/><Relationship Id="rId11" Type="http://schemas.openxmlformats.org/officeDocument/2006/relationships/slideLayout" Target="../slideLayouts/slideLayout209.xml"/><Relationship Id="rId5" Type="http://schemas.openxmlformats.org/officeDocument/2006/relationships/slideLayout" Target="../slideLayouts/slideLayout203.xml"/><Relationship Id="rId10" Type="http://schemas.openxmlformats.org/officeDocument/2006/relationships/slideLayout" Target="../slideLayouts/slideLayout208.xml"/><Relationship Id="rId4" Type="http://schemas.openxmlformats.org/officeDocument/2006/relationships/slideLayout" Target="../slideLayouts/slideLayout202.xml"/><Relationship Id="rId9" Type="http://schemas.openxmlformats.org/officeDocument/2006/relationships/slideLayout" Target="../slideLayouts/slideLayout207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7.xml"/><Relationship Id="rId13" Type="http://schemas.openxmlformats.org/officeDocument/2006/relationships/slideLayout" Target="../slideLayouts/slideLayout222.xml"/><Relationship Id="rId3" Type="http://schemas.openxmlformats.org/officeDocument/2006/relationships/slideLayout" Target="../slideLayouts/slideLayout212.xml"/><Relationship Id="rId7" Type="http://schemas.openxmlformats.org/officeDocument/2006/relationships/slideLayout" Target="../slideLayouts/slideLayout216.xml"/><Relationship Id="rId12" Type="http://schemas.openxmlformats.org/officeDocument/2006/relationships/slideLayout" Target="../slideLayouts/slideLayout221.xml"/><Relationship Id="rId2" Type="http://schemas.openxmlformats.org/officeDocument/2006/relationships/slideLayout" Target="../slideLayouts/slideLayout211.xml"/><Relationship Id="rId1" Type="http://schemas.openxmlformats.org/officeDocument/2006/relationships/slideLayout" Target="../slideLayouts/slideLayout210.xml"/><Relationship Id="rId6" Type="http://schemas.openxmlformats.org/officeDocument/2006/relationships/slideLayout" Target="../slideLayouts/slideLayout215.xml"/><Relationship Id="rId11" Type="http://schemas.openxmlformats.org/officeDocument/2006/relationships/slideLayout" Target="../slideLayouts/slideLayout220.xml"/><Relationship Id="rId5" Type="http://schemas.openxmlformats.org/officeDocument/2006/relationships/slideLayout" Target="../slideLayouts/slideLayout214.xml"/><Relationship Id="rId10" Type="http://schemas.openxmlformats.org/officeDocument/2006/relationships/slideLayout" Target="../slideLayouts/slideLayout219.xml"/><Relationship Id="rId4" Type="http://schemas.openxmlformats.org/officeDocument/2006/relationships/slideLayout" Target="../slideLayouts/slideLayout213.xml"/><Relationship Id="rId9" Type="http://schemas.openxmlformats.org/officeDocument/2006/relationships/slideLayout" Target="../slideLayouts/slideLayout218.xml"/><Relationship Id="rId14" Type="http://schemas.openxmlformats.org/officeDocument/2006/relationships/theme" Target="../theme/theme18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0.xml"/><Relationship Id="rId13" Type="http://schemas.openxmlformats.org/officeDocument/2006/relationships/slideLayout" Target="../slideLayouts/slideLayout235.xml"/><Relationship Id="rId18" Type="http://schemas.openxmlformats.org/officeDocument/2006/relationships/slideLayout" Target="../slideLayouts/slideLayout240.xml"/><Relationship Id="rId26" Type="http://schemas.openxmlformats.org/officeDocument/2006/relationships/slideLayout" Target="../slideLayouts/slideLayout248.xml"/><Relationship Id="rId3" Type="http://schemas.openxmlformats.org/officeDocument/2006/relationships/slideLayout" Target="../slideLayouts/slideLayout225.xml"/><Relationship Id="rId21" Type="http://schemas.openxmlformats.org/officeDocument/2006/relationships/slideLayout" Target="../slideLayouts/slideLayout243.xml"/><Relationship Id="rId7" Type="http://schemas.openxmlformats.org/officeDocument/2006/relationships/slideLayout" Target="../slideLayouts/slideLayout229.xml"/><Relationship Id="rId12" Type="http://schemas.openxmlformats.org/officeDocument/2006/relationships/slideLayout" Target="../slideLayouts/slideLayout234.xml"/><Relationship Id="rId17" Type="http://schemas.openxmlformats.org/officeDocument/2006/relationships/slideLayout" Target="../slideLayouts/slideLayout239.xml"/><Relationship Id="rId25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24.xml"/><Relationship Id="rId16" Type="http://schemas.openxmlformats.org/officeDocument/2006/relationships/slideLayout" Target="../slideLayouts/slideLayout238.xml"/><Relationship Id="rId20" Type="http://schemas.openxmlformats.org/officeDocument/2006/relationships/slideLayout" Target="../slideLayouts/slideLayout242.xml"/><Relationship Id="rId29" Type="http://schemas.openxmlformats.org/officeDocument/2006/relationships/slideLayout" Target="../slideLayouts/slideLayout251.xml"/><Relationship Id="rId1" Type="http://schemas.openxmlformats.org/officeDocument/2006/relationships/slideLayout" Target="../slideLayouts/slideLayout223.xml"/><Relationship Id="rId6" Type="http://schemas.openxmlformats.org/officeDocument/2006/relationships/slideLayout" Target="../slideLayouts/slideLayout228.xml"/><Relationship Id="rId11" Type="http://schemas.openxmlformats.org/officeDocument/2006/relationships/slideLayout" Target="../slideLayouts/slideLayout233.xml"/><Relationship Id="rId24" Type="http://schemas.openxmlformats.org/officeDocument/2006/relationships/slideLayout" Target="../slideLayouts/slideLayout246.xml"/><Relationship Id="rId5" Type="http://schemas.openxmlformats.org/officeDocument/2006/relationships/slideLayout" Target="../slideLayouts/slideLayout227.xml"/><Relationship Id="rId15" Type="http://schemas.openxmlformats.org/officeDocument/2006/relationships/slideLayout" Target="../slideLayouts/slideLayout237.xml"/><Relationship Id="rId23" Type="http://schemas.openxmlformats.org/officeDocument/2006/relationships/slideLayout" Target="../slideLayouts/slideLayout245.xml"/><Relationship Id="rId28" Type="http://schemas.openxmlformats.org/officeDocument/2006/relationships/slideLayout" Target="../slideLayouts/slideLayout250.xml"/><Relationship Id="rId10" Type="http://schemas.openxmlformats.org/officeDocument/2006/relationships/slideLayout" Target="../slideLayouts/slideLayout232.xml"/><Relationship Id="rId19" Type="http://schemas.openxmlformats.org/officeDocument/2006/relationships/slideLayout" Target="../slideLayouts/slideLayout241.xml"/><Relationship Id="rId4" Type="http://schemas.openxmlformats.org/officeDocument/2006/relationships/slideLayout" Target="../slideLayouts/slideLayout226.xml"/><Relationship Id="rId9" Type="http://schemas.openxmlformats.org/officeDocument/2006/relationships/slideLayout" Target="../slideLayouts/slideLayout231.xml"/><Relationship Id="rId14" Type="http://schemas.openxmlformats.org/officeDocument/2006/relationships/slideLayout" Target="../slideLayouts/slideLayout236.xml"/><Relationship Id="rId22" Type="http://schemas.openxmlformats.org/officeDocument/2006/relationships/slideLayout" Target="../slideLayouts/slideLayout244.xml"/><Relationship Id="rId27" Type="http://schemas.openxmlformats.org/officeDocument/2006/relationships/slideLayout" Target="../slideLayouts/slideLayout249.xml"/><Relationship Id="rId30" Type="http://schemas.openxmlformats.org/officeDocument/2006/relationships/theme" Target="../theme/theme1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9.xml"/><Relationship Id="rId13" Type="http://schemas.openxmlformats.org/officeDocument/2006/relationships/theme" Target="../theme/theme20.xml"/><Relationship Id="rId3" Type="http://schemas.openxmlformats.org/officeDocument/2006/relationships/slideLayout" Target="../slideLayouts/slideLayout254.xml"/><Relationship Id="rId7" Type="http://schemas.openxmlformats.org/officeDocument/2006/relationships/slideLayout" Target="../slideLayouts/slideLayout258.xml"/><Relationship Id="rId12" Type="http://schemas.openxmlformats.org/officeDocument/2006/relationships/slideLayout" Target="../slideLayouts/slideLayout263.xml"/><Relationship Id="rId2" Type="http://schemas.openxmlformats.org/officeDocument/2006/relationships/slideLayout" Target="../slideLayouts/slideLayout253.xml"/><Relationship Id="rId1" Type="http://schemas.openxmlformats.org/officeDocument/2006/relationships/slideLayout" Target="../slideLayouts/slideLayout252.xml"/><Relationship Id="rId6" Type="http://schemas.openxmlformats.org/officeDocument/2006/relationships/slideLayout" Target="../slideLayouts/slideLayout257.xml"/><Relationship Id="rId11" Type="http://schemas.openxmlformats.org/officeDocument/2006/relationships/slideLayout" Target="../slideLayouts/slideLayout262.xml"/><Relationship Id="rId5" Type="http://schemas.openxmlformats.org/officeDocument/2006/relationships/slideLayout" Target="../slideLayouts/slideLayout256.xml"/><Relationship Id="rId10" Type="http://schemas.openxmlformats.org/officeDocument/2006/relationships/slideLayout" Target="../slideLayouts/slideLayout261.xml"/><Relationship Id="rId4" Type="http://schemas.openxmlformats.org/officeDocument/2006/relationships/slideLayout" Target="../slideLayouts/slideLayout255.xml"/><Relationship Id="rId9" Type="http://schemas.openxmlformats.org/officeDocument/2006/relationships/slideLayout" Target="../slideLayouts/slideLayout260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1.xml"/><Relationship Id="rId13" Type="http://schemas.openxmlformats.org/officeDocument/2006/relationships/theme" Target="../theme/theme21.xml"/><Relationship Id="rId3" Type="http://schemas.openxmlformats.org/officeDocument/2006/relationships/slideLayout" Target="../slideLayouts/slideLayout266.xml"/><Relationship Id="rId7" Type="http://schemas.openxmlformats.org/officeDocument/2006/relationships/slideLayout" Target="../slideLayouts/slideLayout270.xml"/><Relationship Id="rId12" Type="http://schemas.openxmlformats.org/officeDocument/2006/relationships/slideLayout" Target="../slideLayouts/slideLayout275.xml"/><Relationship Id="rId2" Type="http://schemas.openxmlformats.org/officeDocument/2006/relationships/slideLayout" Target="../slideLayouts/slideLayout265.xml"/><Relationship Id="rId1" Type="http://schemas.openxmlformats.org/officeDocument/2006/relationships/slideLayout" Target="../slideLayouts/slideLayout264.xml"/><Relationship Id="rId6" Type="http://schemas.openxmlformats.org/officeDocument/2006/relationships/slideLayout" Target="../slideLayouts/slideLayout269.xml"/><Relationship Id="rId11" Type="http://schemas.openxmlformats.org/officeDocument/2006/relationships/slideLayout" Target="../slideLayouts/slideLayout274.xml"/><Relationship Id="rId5" Type="http://schemas.openxmlformats.org/officeDocument/2006/relationships/slideLayout" Target="../slideLayouts/slideLayout268.xml"/><Relationship Id="rId10" Type="http://schemas.openxmlformats.org/officeDocument/2006/relationships/slideLayout" Target="../slideLayouts/slideLayout273.xml"/><Relationship Id="rId4" Type="http://schemas.openxmlformats.org/officeDocument/2006/relationships/slideLayout" Target="../slideLayouts/slideLayout267.xml"/><Relationship Id="rId9" Type="http://schemas.openxmlformats.org/officeDocument/2006/relationships/slideLayout" Target="../slideLayouts/slideLayout272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3.xml"/><Relationship Id="rId3" Type="http://schemas.openxmlformats.org/officeDocument/2006/relationships/slideLayout" Target="../slideLayouts/slideLayout278.xml"/><Relationship Id="rId7" Type="http://schemas.openxmlformats.org/officeDocument/2006/relationships/slideLayout" Target="../slideLayouts/slideLayout282.xml"/><Relationship Id="rId2" Type="http://schemas.openxmlformats.org/officeDocument/2006/relationships/slideLayout" Target="../slideLayouts/slideLayout277.xml"/><Relationship Id="rId1" Type="http://schemas.openxmlformats.org/officeDocument/2006/relationships/slideLayout" Target="../slideLayouts/slideLayout276.xml"/><Relationship Id="rId6" Type="http://schemas.openxmlformats.org/officeDocument/2006/relationships/slideLayout" Target="../slideLayouts/slideLayout281.xml"/><Relationship Id="rId11" Type="http://schemas.openxmlformats.org/officeDocument/2006/relationships/theme" Target="../theme/theme22.xml"/><Relationship Id="rId5" Type="http://schemas.openxmlformats.org/officeDocument/2006/relationships/slideLayout" Target="../slideLayouts/slideLayout280.xml"/><Relationship Id="rId10" Type="http://schemas.openxmlformats.org/officeDocument/2006/relationships/slideLayout" Target="../slideLayouts/slideLayout285.xml"/><Relationship Id="rId4" Type="http://schemas.openxmlformats.org/officeDocument/2006/relationships/slideLayout" Target="../slideLayouts/slideLayout279.xml"/><Relationship Id="rId9" Type="http://schemas.openxmlformats.org/officeDocument/2006/relationships/slideLayout" Target="../slideLayouts/slideLayout284.xml"/></Relationships>
</file>

<file path=ppt/slideMasters/_rels/slideMaster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8.xml"/><Relationship Id="rId7" Type="http://schemas.openxmlformats.org/officeDocument/2006/relationships/theme" Target="../theme/theme23.xml"/><Relationship Id="rId2" Type="http://schemas.openxmlformats.org/officeDocument/2006/relationships/slideLayout" Target="../slideLayouts/slideLayout287.xml"/><Relationship Id="rId1" Type="http://schemas.openxmlformats.org/officeDocument/2006/relationships/slideLayout" Target="../slideLayouts/slideLayout286.xml"/><Relationship Id="rId6" Type="http://schemas.openxmlformats.org/officeDocument/2006/relationships/slideLayout" Target="../slideLayouts/slideLayout291.xml"/><Relationship Id="rId5" Type="http://schemas.openxmlformats.org/officeDocument/2006/relationships/slideLayout" Target="../slideLayouts/slideLayout290.xml"/><Relationship Id="rId4" Type="http://schemas.openxmlformats.org/officeDocument/2006/relationships/slideLayout" Target="../slideLayouts/slideLayout289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9.xml"/><Relationship Id="rId3" Type="http://schemas.openxmlformats.org/officeDocument/2006/relationships/slideLayout" Target="../slideLayouts/slideLayout294.xml"/><Relationship Id="rId7" Type="http://schemas.openxmlformats.org/officeDocument/2006/relationships/slideLayout" Target="../slideLayouts/slideLayout298.xml"/><Relationship Id="rId12" Type="http://schemas.openxmlformats.org/officeDocument/2006/relationships/theme" Target="../theme/theme24.xml"/><Relationship Id="rId2" Type="http://schemas.openxmlformats.org/officeDocument/2006/relationships/slideLayout" Target="../slideLayouts/slideLayout293.xml"/><Relationship Id="rId1" Type="http://schemas.openxmlformats.org/officeDocument/2006/relationships/slideLayout" Target="../slideLayouts/slideLayout292.xml"/><Relationship Id="rId6" Type="http://schemas.openxmlformats.org/officeDocument/2006/relationships/slideLayout" Target="../slideLayouts/slideLayout297.xml"/><Relationship Id="rId11" Type="http://schemas.openxmlformats.org/officeDocument/2006/relationships/slideLayout" Target="../slideLayouts/slideLayout302.xml"/><Relationship Id="rId5" Type="http://schemas.openxmlformats.org/officeDocument/2006/relationships/slideLayout" Target="../slideLayouts/slideLayout296.xml"/><Relationship Id="rId10" Type="http://schemas.openxmlformats.org/officeDocument/2006/relationships/slideLayout" Target="../slideLayouts/slideLayout301.xml"/><Relationship Id="rId4" Type="http://schemas.openxmlformats.org/officeDocument/2006/relationships/slideLayout" Target="../slideLayouts/slideLayout295.xml"/><Relationship Id="rId9" Type="http://schemas.openxmlformats.org/officeDocument/2006/relationships/slideLayout" Target="../slideLayouts/slideLayout300.xml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0.xml"/><Relationship Id="rId13" Type="http://schemas.openxmlformats.org/officeDocument/2006/relationships/slideLayout" Target="../slideLayouts/slideLayout315.xml"/><Relationship Id="rId18" Type="http://schemas.openxmlformats.org/officeDocument/2006/relationships/slideLayout" Target="../slideLayouts/slideLayout320.xml"/><Relationship Id="rId3" Type="http://schemas.openxmlformats.org/officeDocument/2006/relationships/slideLayout" Target="../slideLayouts/slideLayout305.xml"/><Relationship Id="rId21" Type="http://schemas.openxmlformats.org/officeDocument/2006/relationships/slideLayout" Target="../slideLayouts/slideLayout323.xml"/><Relationship Id="rId7" Type="http://schemas.openxmlformats.org/officeDocument/2006/relationships/slideLayout" Target="../slideLayouts/slideLayout309.xml"/><Relationship Id="rId12" Type="http://schemas.openxmlformats.org/officeDocument/2006/relationships/slideLayout" Target="../slideLayouts/slideLayout314.xml"/><Relationship Id="rId17" Type="http://schemas.openxmlformats.org/officeDocument/2006/relationships/slideLayout" Target="../slideLayouts/slideLayout319.xml"/><Relationship Id="rId25" Type="http://schemas.openxmlformats.org/officeDocument/2006/relationships/theme" Target="../theme/theme25.xml"/><Relationship Id="rId2" Type="http://schemas.openxmlformats.org/officeDocument/2006/relationships/slideLayout" Target="../slideLayouts/slideLayout304.xml"/><Relationship Id="rId16" Type="http://schemas.openxmlformats.org/officeDocument/2006/relationships/slideLayout" Target="../slideLayouts/slideLayout318.xml"/><Relationship Id="rId20" Type="http://schemas.openxmlformats.org/officeDocument/2006/relationships/slideLayout" Target="../slideLayouts/slideLayout322.xml"/><Relationship Id="rId1" Type="http://schemas.openxmlformats.org/officeDocument/2006/relationships/slideLayout" Target="../slideLayouts/slideLayout303.xml"/><Relationship Id="rId6" Type="http://schemas.openxmlformats.org/officeDocument/2006/relationships/slideLayout" Target="../slideLayouts/slideLayout308.xml"/><Relationship Id="rId11" Type="http://schemas.openxmlformats.org/officeDocument/2006/relationships/slideLayout" Target="../slideLayouts/slideLayout313.xml"/><Relationship Id="rId24" Type="http://schemas.openxmlformats.org/officeDocument/2006/relationships/slideLayout" Target="../slideLayouts/slideLayout326.xml"/><Relationship Id="rId5" Type="http://schemas.openxmlformats.org/officeDocument/2006/relationships/slideLayout" Target="../slideLayouts/slideLayout307.xml"/><Relationship Id="rId15" Type="http://schemas.openxmlformats.org/officeDocument/2006/relationships/slideLayout" Target="../slideLayouts/slideLayout317.xml"/><Relationship Id="rId23" Type="http://schemas.openxmlformats.org/officeDocument/2006/relationships/slideLayout" Target="../slideLayouts/slideLayout325.xml"/><Relationship Id="rId10" Type="http://schemas.openxmlformats.org/officeDocument/2006/relationships/slideLayout" Target="../slideLayouts/slideLayout312.xml"/><Relationship Id="rId19" Type="http://schemas.openxmlformats.org/officeDocument/2006/relationships/slideLayout" Target="../slideLayouts/slideLayout321.xml"/><Relationship Id="rId4" Type="http://schemas.openxmlformats.org/officeDocument/2006/relationships/slideLayout" Target="../slideLayouts/slideLayout306.xml"/><Relationship Id="rId9" Type="http://schemas.openxmlformats.org/officeDocument/2006/relationships/slideLayout" Target="../slideLayouts/slideLayout311.xml"/><Relationship Id="rId14" Type="http://schemas.openxmlformats.org/officeDocument/2006/relationships/slideLayout" Target="../slideLayouts/slideLayout316.xml"/><Relationship Id="rId22" Type="http://schemas.openxmlformats.org/officeDocument/2006/relationships/slideLayout" Target="../slideLayouts/slideLayout324.xml"/></Relationships>
</file>

<file path=ppt/slideMasters/_rels/slideMaster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4.xml"/><Relationship Id="rId3" Type="http://schemas.openxmlformats.org/officeDocument/2006/relationships/slideLayout" Target="../slideLayouts/slideLayout329.xml"/><Relationship Id="rId7" Type="http://schemas.openxmlformats.org/officeDocument/2006/relationships/slideLayout" Target="../slideLayouts/slideLayout333.xml"/><Relationship Id="rId2" Type="http://schemas.openxmlformats.org/officeDocument/2006/relationships/slideLayout" Target="../slideLayouts/slideLayout328.xml"/><Relationship Id="rId1" Type="http://schemas.openxmlformats.org/officeDocument/2006/relationships/slideLayout" Target="../slideLayouts/slideLayout327.xml"/><Relationship Id="rId6" Type="http://schemas.openxmlformats.org/officeDocument/2006/relationships/slideLayout" Target="../slideLayouts/slideLayout332.xml"/><Relationship Id="rId11" Type="http://schemas.openxmlformats.org/officeDocument/2006/relationships/theme" Target="../theme/theme26.xml"/><Relationship Id="rId5" Type="http://schemas.openxmlformats.org/officeDocument/2006/relationships/slideLayout" Target="../slideLayouts/slideLayout331.xml"/><Relationship Id="rId10" Type="http://schemas.openxmlformats.org/officeDocument/2006/relationships/slideLayout" Target="../slideLayouts/slideLayout336.xml"/><Relationship Id="rId4" Type="http://schemas.openxmlformats.org/officeDocument/2006/relationships/slideLayout" Target="../slideLayouts/slideLayout330.xml"/><Relationship Id="rId9" Type="http://schemas.openxmlformats.org/officeDocument/2006/relationships/slideLayout" Target="../slideLayouts/slideLayout335.xml"/></Relationships>
</file>

<file path=ppt/slideMasters/_rels/slideMaster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4.xml"/><Relationship Id="rId3" Type="http://schemas.openxmlformats.org/officeDocument/2006/relationships/slideLayout" Target="../slideLayouts/slideLayout339.xml"/><Relationship Id="rId7" Type="http://schemas.openxmlformats.org/officeDocument/2006/relationships/slideLayout" Target="../slideLayouts/slideLayout343.xml"/><Relationship Id="rId12" Type="http://schemas.openxmlformats.org/officeDocument/2006/relationships/theme" Target="../theme/theme27.xml"/><Relationship Id="rId2" Type="http://schemas.openxmlformats.org/officeDocument/2006/relationships/slideLayout" Target="../slideLayouts/slideLayout338.xml"/><Relationship Id="rId1" Type="http://schemas.openxmlformats.org/officeDocument/2006/relationships/slideLayout" Target="../slideLayouts/slideLayout337.xml"/><Relationship Id="rId6" Type="http://schemas.openxmlformats.org/officeDocument/2006/relationships/slideLayout" Target="../slideLayouts/slideLayout342.xml"/><Relationship Id="rId11" Type="http://schemas.openxmlformats.org/officeDocument/2006/relationships/slideLayout" Target="../slideLayouts/slideLayout347.xml"/><Relationship Id="rId5" Type="http://schemas.openxmlformats.org/officeDocument/2006/relationships/slideLayout" Target="../slideLayouts/slideLayout341.xml"/><Relationship Id="rId10" Type="http://schemas.openxmlformats.org/officeDocument/2006/relationships/slideLayout" Target="../slideLayouts/slideLayout346.xml"/><Relationship Id="rId4" Type="http://schemas.openxmlformats.org/officeDocument/2006/relationships/slideLayout" Target="../slideLayouts/slideLayout340.xml"/><Relationship Id="rId9" Type="http://schemas.openxmlformats.org/officeDocument/2006/relationships/slideLayout" Target="../slideLayouts/slideLayout345.xml"/></Relationships>
</file>

<file path=ppt/slideMasters/_rels/slideMaster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5.xml"/><Relationship Id="rId3" Type="http://schemas.openxmlformats.org/officeDocument/2006/relationships/slideLayout" Target="../slideLayouts/slideLayout350.xml"/><Relationship Id="rId7" Type="http://schemas.openxmlformats.org/officeDocument/2006/relationships/slideLayout" Target="../slideLayouts/slideLayout354.xml"/><Relationship Id="rId12" Type="http://schemas.openxmlformats.org/officeDocument/2006/relationships/theme" Target="../theme/theme28.xml"/><Relationship Id="rId2" Type="http://schemas.openxmlformats.org/officeDocument/2006/relationships/slideLayout" Target="../slideLayouts/slideLayout349.xml"/><Relationship Id="rId1" Type="http://schemas.openxmlformats.org/officeDocument/2006/relationships/slideLayout" Target="../slideLayouts/slideLayout348.xml"/><Relationship Id="rId6" Type="http://schemas.openxmlformats.org/officeDocument/2006/relationships/slideLayout" Target="../slideLayouts/slideLayout353.xml"/><Relationship Id="rId11" Type="http://schemas.openxmlformats.org/officeDocument/2006/relationships/slideLayout" Target="../slideLayouts/slideLayout358.xml"/><Relationship Id="rId5" Type="http://schemas.openxmlformats.org/officeDocument/2006/relationships/slideLayout" Target="../slideLayouts/slideLayout352.xml"/><Relationship Id="rId10" Type="http://schemas.openxmlformats.org/officeDocument/2006/relationships/slideLayout" Target="../slideLayouts/slideLayout357.xml"/><Relationship Id="rId4" Type="http://schemas.openxmlformats.org/officeDocument/2006/relationships/slideLayout" Target="../slideLayouts/slideLayout351.xml"/><Relationship Id="rId9" Type="http://schemas.openxmlformats.org/officeDocument/2006/relationships/slideLayout" Target="../slideLayouts/slideLayout356.xml"/></Relationships>
</file>

<file path=ppt/slideMasters/_rels/slideMaster2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6.xml"/><Relationship Id="rId13" Type="http://schemas.openxmlformats.org/officeDocument/2006/relationships/slideLayout" Target="../slideLayouts/slideLayout371.xml"/><Relationship Id="rId18" Type="http://schemas.openxmlformats.org/officeDocument/2006/relationships/slideLayout" Target="../slideLayouts/slideLayout376.xml"/><Relationship Id="rId26" Type="http://schemas.openxmlformats.org/officeDocument/2006/relationships/slideLayout" Target="../slideLayouts/slideLayout384.xml"/><Relationship Id="rId3" Type="http://schemas.openxmlformats.org/officeDocument/2006/relationships/slideLayout" Target="../slideLayouts/slideLayout361.xml"/><Relationship Id="rId21" Type="http://schemas.openxmlformats.org/officeDocument/2006/relationships/slideLayout" Target="../slideLayouts/slideLayout379.xml"/><Relationship Id="rId7" Type="http://schemas.openxmlformats.org/officeDocument/2006/relationships/slideLayout" Target="../slideLayouts/slideLayout365.xml"/><Relationship Id="rId12" Type="http://schemas.openxmlformats.org/officeDocument/2006/relationships/slideLayout" Target="../slideLayouts/slideLayout370.xml"/><Relationship Id="rId17" Type="http://schemas.openxmlformats.org/officeDocument/2006/relationships/slideLayout" Target="../slideLayouts/slideLayout375.xml"/><Relationship Id="rId25" Type="http://schemas.openxmlformats.org/officeDocument/2006/relationships/slideLayout" Target="../slideLayouts/slideLayout383.xml"/><Relationship Id="rId2" Type="http://schemas.openxmlformats.org/officeDocument/2006/relationships/slideLayout" Target="../slideLayouts/slideLayout360.xml"/><Relationship Id="rId16" Type="http://schemas.openxmlformats.org/officeDocument/2006/relationships/slideLayout" Target="../slideLayouts/slideLayout374.xml"/><Relationship Id="rId20" Type="http://schemas.openxmlformats.org/officeDocument/2006/relationships/slideLayout" Target="../slideLayouts/slideLayout378.xml"/><Relationship Id="rId29" Type="http://schemas.openxmlformats.org/officeDocument/2006/relationships/slideLayout" Target="../slideLayouts/slideLayout387.xml"/><Relationship Id="rId1" Type="http://schemas.openxmlformats.org/officeDocument/2006/relationships/slideLayout" Target="../slideLayouts/slideLayout359.xml"/><Relationship Id="rId6" Type="http://schemas.openxmlformats.org/officeDocument/2006/relationships/slideLayout" Target="../slideLayouts/slideLayout364.xml"/><Relationship Id="rId11" Type="http://schemas.openxmlformats.org/officeDocument/2006/relationships/slideLayout" Target="../slideLayouts/slideLayout369.xml"/><Relationship Id="rId24" Type="http://schemas.openxmlformats.org/officeDocument/2006/relationships/slideLayout" Target="../slideLayouts/slideLayout382.xml"/><Relationship Id="rId5" Type="http://schemas.openxmlformats.org/officeDocument/2006/relationships/slideLayout" Target="../slideLayouts/slideLayout363.xml"/><Relationship Id="rId15" Type="http://schemas.openxmlformats.org/officeDocument/2006/relationships/slideLayout" Target="../slideLayouts/slideLayout373.xml"/><Relationship Id="rId23" Type="http://schemas.openxmlformats.org/officeDocument/2006/relationships/slideLayout" Target="../slideLayouts/slideLayout381.xml"/><Relationship Id="rId28" Type="http://schemas.openxmlformats.org/officeDocument/2006/relationships/slideLayout" Target="../slideLayouts/slideLayout386.xml"/><Relationship Id="rId10" Type="http://schemas.openxmlformats.org/officeDocument/2006/relationships/slideLayout" Target="../slideLayouts/slideLayout368.xml"/><Relationship Id="rId19" Type="http://schemas.openxmlformats.org/officeDocument/2006/relationships/slideLayout" Target="../slideLayouts/slideLayout377.xml"/><Relationship Id="rId4" Type="http://schemas.openxmlformats.org/officeDocument/2006/relationships/slideLayout" Target="../slideLayouts/slideLayout362.xml"/><Relationship Id="rId9" Type="http://schemas.openxmlformats.org/officeDocument/2006/relationships/slideLayout" Target="../slideLayouts/slideLayout367.xml"/><Relationship Id="rId14" Type="http://schemas.openxmlformats.org/officeDocument/2006/relationships/slideLayout" Target="../slideLayouts/slideLayout372.xml"/><Relationship Id="rId22" Type="http://schemas.openxmlformats.org/officeDocument/2006/relationships/slideLayout" Target="../slideLayouts/slideLayout380.xml"/><Relationship Id="rId27" Type="http://schemas.openxmlformats.org/officeDocument/2006/relationships/slideLayout" Target="../slideLayouts/slideLayout385.xml"/><Relationship Id="rId30" Type="http://schemas.openxmlformats.org/officeDocument/2006/relationships/theme" Target="../theme/theme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3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5.xml"/><Relationship Id="rId3" Type="http://schemas.openxmlformats.org/officeDocument/2006/relationships/slideLayout" Target="../slideLayouts/slideLayout390.xml"/><Relationship Id="rId7" Type="http://schemas.openxmlformats.org/officeDocument/2006/relationships/slideLayout" Target="../slideLayouts/slideLayout394.xml"/><Relationship Id="rId12" Type="http://schemas.openxmlformats.org/officeDocument/2006/relationships/theme" Target="../theme/theme30.xml"/><Relationship Id="rId2" Type="http://schemas.openxmlformats.org/officeDocument/2006/relationships/slideLayout" Target="../slideLayouts/slideLayout389.xml"/><Relationship Id="rId1" Type="http://schemas.openxmlformats.org/officeDocument/2006/relationships/slideLayout" Target="../slideLayouts/slideLayout388.xml"/><Relationship Id="rId6" Type="http://schemas.openxmlformats.org/officeDocument/2006/relationships/slideLayout" Target="../slideLayouts/slideLayout393.xml"/><Relationship Id="rId11" Type="http://schemas.openxmlformats.org/officeDocument/2006/relationships/slideLayout" Target="../slideLayouts/slideLayout398.xml"/><Relationship Id="rId5" Type="http://schemas.openxmlformats.org/officeDocument/2006/relationships/slideLayout" Target="../slideLayouts/slideLayout392.xml"/><Relationship Id="rId10" Type="http://schemas.openxmlformats.org/officeDocument/2006/relationships/slideLayout" Target="../slideLayouts/slideLayout397.xml"/><Relationship Id="rId4" Type="http://schemas.openxmlformats.org/officeDocument/2006/relationships/slideLayout" Target="../slideLayouts/slideLayout391.xml"/><Relationship Id="rId9" Type="http://schemas.openxmlformats.org/officeDocument/2006/relationships/slideLayout" Target="../slideLayouts/slideLayout396.xml"/></Relationships>
</file>

<file path=ppt/slideMasters/_rels/slideMaster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1.xml"/><Relationship Id="rId7" Type="http://schemas.openxmlformats.org/officeDocument/2006/relationships/theme" Target="../theme/theme31.xml"/><Relationship Id="rId2" Type="http://schemas.openxmlformats.org/officeDocument/2006/relationships/slideLayout" Target="../slideLayouts/slideLayout400.xml"/><Relationship Id="rId1" Type="http://schemas.openxmlformats.org/officeDocument/2006/relationships/slideLayout" Target="../slideLayouts/slideLayout399.xml"/><Relationship Id="rId6" Type="http://schemas.openxmlformats.org/officeDocument/2006/relationships/slideLayout" Target="../slideLayouts/slideLayout404.xml"/><Relationship Id="rId5" Type="http://schemas.openxmlformats.org/officeDocument/2006/relationships/slideLayout" Target="../slideLayouts/slideLayout403.xml"/><Relationship Id="rId4" Type="http://schemas.openxmlformats.org/officeDocument/2006/relationships/slideLayout" Target="../slideLayouts/slideLayout402.xml"/></Relationships>
</file>

<file path=ppt/slideMasters/_rels/slideMaster3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2.xml"/><Relationship Id="rId3" Type="http://schemas.openxmlformats.org/officeDocument/2006/relationships/slideLayout" Target="../slideLayouts/slideLayout407.xml"/><Relationship Id="rId7" Type="http://schemas.openxmlformats.org/officeDocument/2006/relationships/slideLayout" Target="../slideLayouts/slideLayout411.xml"/><Relationship Id="rId12" Type="http://schemas.openxmlformats.org/officeDocument/2006/relationships/theme" Target="../theme/theme32.xml"/><Relationship Id="rId2" Type="http://schemas.openxmlformats.org/officeDocument/2006/relationships/slideLayout" Target="../slideLayouts/slideLayout406.xml"/><Relationship Id="rId1" Type="http://schemas.openxmlformats.org/officeDocument/2006/relationships/slideLayout" Target="../slideLayouts/slideLayout405.xml"/><Relationship Id="rId6" Type="http://schemas.openxmlformats.org/officeDocument/2006/relationships/slideLayout" Target="../slideLayouts/slideLayout410.xml"/><Relationship Id="rId11" Type="http://schemas.openxmlformats.org/officeDocument/2006/relationships/slideLayout" Target="../slideLayouts/slideLayout415.xml"/><Relationship Id="rId5" Type="http://schemas.openxmlformats.org/officeDocument/2006/relationships/slideLayout" Target="../slideLayouts/slideLayout409.xml"/><Relationship Id="rId10" Type="http://schemas.openxmlformats.org/officeDocument/2006/relationships/slideLayout" Target="../slideLayouts/slideLayout414.xml"/><Relationship Id="rId4" Type="http://schemas.openxmlformats.org/officeDocument/2006/relationships/slideLayout" Target="../slideLayouts/slideLayout408.xml"/><Relationship Id="rId9" Type="http://schemas.openxmlformats.org/officeDocument/2006/relationships/slideLayout" Target="../slideLayouts/slideLayout413.xml"/></Relationships>
</file>

<file path=ppt/slideMasters/_rels/slideMaster3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3.xml"/><Relationship Id="rId13" Type="http://schemas.openxmlformats.org/officeDocument/2006/relationships/slideLayout" Target="../slideLayouts/slideLayout428.xml"/><Relationship Id="rId18" Type="http://schemas.openxmlformats.org/officeDocument/2006/relationships/slideLayout" Target="../slideLayouts/slideLayout433.xml"/><Relationship Id="rId26" Type="http://schemas.openxmlformats.org/officeDocument/2006/relationships/slideLayout" Target="../slideLayouts/slideLayout441.xml"/><Relationship Id="rId3" Type="http://schemas.openxmlformats.org/officeDocument/2006/relationships/slideLayout" Target="../slideLayouts/slideLayout418.xml"/><Relationship Id="rId21" Type="http://schemas.openxmlformats.org/officeDocument/2006/relationships/slideLayout" Target="../slideLayouts/slideLayout436.xml"/><Relationship Id="rId7" Type="http://schemas.openxmlformats.org/officeDocument/2006/relationships/slideLayout" Target="../slideLayouts/slideLayout422.xml"/><Relationship Id="rId12" Type="http://schemas.openxmlformats.org/officeDocument/2006/relationships/slideLayout" Target="../slideLayouts/slideLayout427.xml"/><Relationship Id="rId17" Type="http://schemas.openxmlformats.org/officeDocument/2006/relationships/slideLayout" Target="../slideLayouts/slideLayout432.xml"/><Relationship Id="rId25" Type="http://schemas.openxmlformats.org/officeDocument/2006/relationships/slideLayout" Target="../slideLayouts/slideLayout440.xml"/><Relationship Id="rId2" Type="http://schemas.openxmlformats.org/officeDocument/2006/relationships/slideLayout" Target="../slideLayouts/slideLayout417.xml"/><Relationship Id="rId16" Type="http://schemas.openxmlformats.org/officeDocument/2006/relationships/slideLayout" Target="../slideLayouts/slideLayout431.xml"/><Relationship Id="rId20" Type="http://schemas.openxmlformats.org/officeDocument/2006/relationships/slideLayout" Target="../slideLayouts/slideLayout435.xml"/><Relationship Id="rId29" Type="http://schemas.openxmlformats.org/officeDocument/2006/relationships/slideLayout" Target="../slideLayouts/slideLayout444.xml"/><Relationship Id="rId1" Type="http://schemas.openxmlformats.org/officeDocument/2006/relationships/slideLayout" Target="../slideLayouts/slideLayout416.xml"/><Relationship Id="rId6" Type="http://schemas.openxmlformats.org/officeDocument/2006/relationships/slideLayout" Target="../slideLayouts/slideLayout421.xml"/><Relationship Id="rId11" Type="http://schemas.openxmlformats.org/officeDocument/2006/relationships/slideLayout" Target="../slideLayouts/slideLayout426.xml"/><Relationship Id="rId24" Type="http://schemas.openxmlformats.org/officeDocument/2006/relationships/slideLayout" Target="../slideLayouts/slideLayout439.xml"/><Relationship Id="rId5" Type="http://schemas.openxmlformats.org/officeDocument/2006/relationships/slideLayout" Target="../slideLayouts/slideLayout420.xml"/><Relationship Id="rId15" Type="http://schemas.openxmlformats.org/officeDocument/2006/relationships/slideLayout" Target="../slideLayouts/slideLayout430.xml"/><Relationship Id="rId23" Type="http://schemas.openxmlformats.org/officeDocument/2006/relationships/slideLayout" Target="../slideLayouts/slideLayout438.xml"/><Relationship Id="rId28" Type="http://schemas.openxmlformats.org/officeDocument/2006/relationships/slideLayout" Target="../slideLayouts/slideLayout443.xml"/><Relationship Id="rId10" Type="http://schemas.openxmlformats.org/officeDocument/2006/relationships/slideLayout" Target="../slideLayouts/slideLayout425.xml"/><Relationship Id="rId19" Type="http://schemas.openxmlformats.org/officeDocument/2006/relationships/slideLayout" Target="../slideLayouts/slideLayout434.xml"/><Relationship Id="rId4" Type="http://schemas.openxmlformats.org/officeDocument/2006/relationships/slideLayout" Target="../slideLayouts/slideLayout419.xml"/><Relationship Id="rId9" Type="http://schemas.openxmlformats.org/officeDocument/2006/relationships/slideLayout" Target="../slideLayouts/slideLayout424.xml"/><Relationship Id="rId14" Type="http://schemas.openxmlformats.org/officeDocument/2006/relationships/slideLayout" Target="../slideLayouts/slideLayout429.xml"/><Relationship Id="rId22" Type="http://schemas.openxmlformats.org/officeDocument/2006/relationships/slideLayout" Target="../slideLayouts/slideLayout437.xml"/><Relationship Id="rId27" Type="http://schemas.openxmlformats.org/officeDocument/2006/relationships/slideLayout" Target="../slideLayouts/slideLayout442.xml"/><Relationship Id="rId30" Type="http://schemas.openxmlformats.org/officeDocument/2006/relationships/theme" Target="../theme/theme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2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5" Type="http://schemas.openxmlformats.org/officeDocument/2006/relationships/slideLayout" Target="../slideLayouts/slideLayout54.xml"/><Relationship Id="rId4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slideLayout" Target="../slideLayouts/slideLayout79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2" Type="http://schemas.openxmlformats.org/officeDocument/2006/relationships/slideLayout" Target="../slideLayouts/slideLayout68.xml"/><Relationship Id="rId16" Type="http://schemas.openxmlformats.org/officeDocument/2006/relationships/theme" Target="../theme/theme7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5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slideLayout" Target="../slideLayouts/slideLayout8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theme" Target="../theme/theme8.xml"/><Relationship Id="rId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4.xml"/><Relationship Id="rId7" Type="http://schemas.openxmlformats.org/officeDocument/2006/relationships/theme" Target="../theme/theme9.xml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5" Type="http://schemas.openxmlformats.org/officeDocument/2006/relationships/slideLayout" Target="../slideLayouts/slideLayout96.xml"/><Relationship Id="rId4" Type="http://schemas.openxmlformats.org/officeDocument/2006/relationships/slideLayout" Target="../slideLayouts/slideLayout9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4209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676" r:id="rId6"/>
    <p:sldLayoutId id="2147483832" r:id="rId7"/>
    <p:sldLayoutId id="2147483833" r:id="rId8"/>
    <p:sldLayoutId id="2147483834" r:id="rId9"/>
    <p:sldLayoutId id="2147483835" r:id="rId10"/>
    <p:sldLayoutId id="2147483836" r:id="rId11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4906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2354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8" r:id="rId14"/>
    <p:sldLayoutId id="2147483819" r:id="rId15"/>
    <p:sldLayoutId id="2147483820" r:id="rId16"/>
    <p:sldLayoutId id="2147483821" r:id="rId17"/>
    <p:sldLayoutId id="2147483822" r:id="rId18"/>
    <p:sldLayoutId id="2147483823" r:id="rId19"/>
    <p:sldLayoutId id="2147483824" r:id="rId20"/>
    <p:sldLayoutId id="2147483825" r:id="rId21"/>
    <p:sldLayoutId id="2147483826" r:id="rId22"/>
    <p:sldLayoutId id="2147483827" r:id="rId23"/>
    <p:sldLayoutId id="2147483828" r:id="rId24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4948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  <p:sldLayoutId id="2147483839" r:id="rId2"/>
    <p:sldLayoutId id="2147483840" r:id="rId3"/>
    <p:sldLayoutId id="2147483841" r:id="rId4"/>
    <p:sldLayoutId id="2147483842" r:id="rId5"/>
    <p:sldLayoutId id="2147483843" r:id="rId6"/>
    <p:sldLayoutId id="2147483845" r:id="rId7"/>
    <p:sldLayoutId id="2147483846" r:id="rId8"/>
    <p:sldLayoutId id="2147483847" r:id="rId9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577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92" r:id="rId7"/>
    <p:sldLayoutId id="2147483893" r:id="rId8"/>
    <p:sldLayoutId id="2147483894" r:id="rId9"/>
    <p:sldLayoutId id="2147483895" r:id="rId10"/>
    <p:sldLayoutId id="2147483896" r:id="rId11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3367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  <p:sldLayoutId id="2147483859" r:id="rId4"/>
    <p:sldLayoutId id="2147483860" r:id="rId5"/>
    <p:sldLayoutId id="2147483861" r:id="rId6"/>
    <p:sldLayoutId id="2147483862" r:id="rId7"/>
    <p:sldLayoutId id="2147483863" r:id="rId8"/>
    <p:sldLayoutId id="2147483864" r:id="rId9"/>
    <p:sldLayoutId id="2147483865" r:id="rId10"/>
    <p:sldLayoutId id="2147483866" r:id="rId11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7836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  <p:sldLayoutId id="2147483879" r:id="rId12"/>
    <p:sldLayoutId id="2147483880" r:id="rId13"/>
    <p:sldLayoutId id="2147483881" r:id="rId14"/>
    <p:sldLayoutId id="2147483882" r:id="rId15"/>
    <p:sldLayoutId id="2147483883" r:id="rId16"/>
    <p:sldLayoutId id="2147483884" r:id="rId17"/>
    <p:sldLayoutId id="2147483885" r:id="rId18"/>
    <p:sldLayoutId id="2147483886" r:id="rId19"/>
    <p:sldLayoutId id="2147483887" r:id="rId20"/>
    <p:sldLayoutId id="2147483888" r:id="rId21"/>
    <p:sldLayoutId id="2147483889" r:id="rId22"/>
    <p:sldLayoutId id="2147483890" r:id="rId23"/>
    <p:sldLayoutId id="2147483891" r:id="rId24"/>
    <p:sldLayoutId id="2147484247" r:id="rId25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7966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0141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9" r:id="rId1"/>
    <p:sldLayoutId id="2147483910" r:id="rId2"/>
    <p:sldLayoutId id="2147483911" r:id="rId3"/>
    <p:sldLayoutId id="2147483912" r:id="rId4"/>
    <p:sldLayoutId id="2147483913" r:id="rId5"/>
    <p:sldLayoutId id="2147483914" r:id="rId6"/>
    <p:sldLayoutId id="2147484240" r:id="rId7"/>
    <p:sldLayoutId id="2147484241" r:id="rId8"/>
    <p:sldLayoutId id="2147484242" r:id="rId9"/>
    <p:sldLayoutId id="2147484243" r:id="rId10"/>
    <p:sldLayoutId id="2147484244" r:id="rId11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6721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6" r:id="rId1"/>
    <p:sldLayoutId id="2147483917" r:id="rId2"/>
    <p:sldLayoutId id="2147483918" r:id="rId3"/>
    <p:sldLayoutId id="2147483919" r:id="rId4"/>
    <p:sldLayoutId id="2147483920" r:id="rId5"/>
    <p:sldLayoutId id="2147483921" r:id="rId6"/>
    <p:sldLayoutId id="2147483922" r:id="rId7"/>
    <p:sldLayoutId id="2147483923" r:id="rId8"/>
    <p:sldLayoutId id="2147483924" r:id="rId9"/>
    <p:sldLayoutId id="2147483925" r:id="rId10"/>
    <p:sldLayoutId id="2147483926" r:id="rId11"/>
    <p:sldLayoutId id="2147484245" r:id="rId12"/>
    <p:sldLayoutId id="2147484246" r:id="rId13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8653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8" r:id="rId1"/>
    <p:sldLayoutId id="2147483929" r:id="rId2"/>
    <p:sldLayoutId id="2147483930" r:id="rId3"/>
    <p:sldLayoutId id="2147483931" r:id="rId4"/>
    <p:sldLayoutId id="2147483932" r:id="rId5"/>
    <p:sldLayoutId id="2147483933" r:id="rId6"/>
    <p:sldLayoutId id="2147483934" r:id="rId7"/>
    <p:sldLayoutId id="2147483935" r:id="rId8"/>
    <p:sldLayoutId id="2147483936" r:id="rId9"/>
    <p:sldLayoutId id="2147483937" r:id="rId10"/>
    <p:sldLayoutId id="2147483938" r:id="rId11"/>
    <p:sldLayoutId id="2147483939" r:id="rId12"/>
    <p:sldLayoutId id="2147483940" r:id="rId13"/>
    <p:sldLayoutId id="2147483941" r:id="rId14"/>
    <p:sldLayoutId id="2147483942" r:id="rId15"/>
    <p:sldLayoutId id="2147483943" r:id="rId16"/>
    <p:sldLayoutId id="2147483944" r:id="rId17"/>
    <p:sldLayoutId id="2147483945" r:id="rId18"/>
    <p:sldLayoutId id="2147483946" r:id="rId19"/>
    <p:sldLayoutId id="2147483947" r:id="rId20"/>
    <p:sldLayoutId id="2147483948" r:id="rId21"/>
    <p:sldLayoutId id="2147483949" r:id="rId22"/>
    <p:sldLayoutId id="2147483950" r:id="rId23"/>
    <p:sldLayoutId id="2147483951" r:id="rId24"/>
    <p:sldLayoutId id="2147483952" r:id="rId25"/>
    <p:sldLayoutId id="2147483953" r:id="rId26"/>
    <p:sldLayoutId id="2147483954" r:id="rId27"/>
    <p:sldLayoutId id="2147483955" r:id="rId28"/>
    <p:sldLayoutId id="2147483956" r:id="rId29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0439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732" r:id="rId2"/>
    <p:sldLayoutId id="2147483731" r:id="rId3"/>
    <p:sldLayoutId id="2147483701" r:id="rId4"/>
    <p:sldLayoutId id="2147483700" r:id="rId5"/>
    <p:sldLayoutId id="2147483699" r:id="rId6"/>
    <p:sldLayoutId id="2147483668" r:id="rId7"/>
    <p:sldLayoutId id="2147483670" r:id="rId8"/>
    <p:sldLayoutId id="2147483671" r:id="rId9"/>
    <p:sldLayoutId id="2147483695" r:id="rId10"/>
    <p:sldLayoutId id="2147483696" r:id="rId11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4143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4144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9" r:id="rId1"/>
    <p:sldLayoutId id="2147484000" r:id="rId2"/>
    <p:sldLayoutId id="2147484001" r:id="rId3"/>
    <p:sldLayoutId id="2147484002" r:id="rId4"/>
    <p:sldLayoutId id="2147484003" r:id="rId5"/>
    <p:sldLayoutId id="2147484004" r:id="rId6"/>
    <p:sldLayoutId id="2147484005" r:id="rId7"/>
    <p:sldLayoutId id="2147484006" r:id="rId8"/>
    <p:sldLayoutId id="2147484007" r:id="rId9"/>
    <p:sldLayoutId id="2147484008" r:id="rId10"/>
    <p:sldLayoutId id="2147484009" r:id="rId11"/>
    <p:sldLayoutId id="2147484010" r:id="rId12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8522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7" r:id="rId1"/>
    <p:sldLayoutId id="2147484048" r:id="rId2"/>
    <p:sldLayoutId id="2147484049" r:id="rId3"/>
    <p:sldLayoutId id="2147484050" r:id="rId4"/>
    <p:sldLayoutId id="2147484051" r:id="rId5"/>
    <p:sldLayoutId id="2147484052" r:id="rId6"/>
    <p:sldLayoutId id="2147484053" r:id="rId7"/>
    <p:sldLayoutId id="2147484054" r:id="rId8"/>
    <p:sldLayoutId id="2147484055" r:id="rId9"/>
    <p:sldLayoutId id="2147484056" r:id="rId10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1705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8" r:id="rId1"/>
    <p:sldLayoutId id="2147484059" r:id="rId2"/>
    <p:sldLayoutId id="2147484060" r:id="rId3"/>
    <p:sldLayoutId id="2147484061" r:id="rId4"/>
    <p:sldLayoutId id="2147484062" r:id="rId5"/>
    <p:sldLayoutId id="2147484063" r:id="rId6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9525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5" r:id="rId1"/>
    <p:sldLayoutId id="2147484066" r:id="rId2"/>
    <p:sldLayoutId id="2147484067" r:id="rId3"/>
    <p:sldLayoutId id="2147484068" r:id="rId4"/>
    <p:sldLayoutId id="2147484069" r:id="rId5"/>
    <p:sldLayoutId id="2147484070" r:id="rId6"/>
    <p:sldLayoutId id="2147484071" r:id="rId7"/>
    <p:sldLayoutId id="2147484072" r:id="rId8"/>
    <p:sldLayoutId id="2147484073" r:id="rId9"/>
    <p:sldLayoutId id="2147484074" r:id="rId10"/>
    <p:sldLayoutId id="2147484075" r:id="rId11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5490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7" r:id="rId1"/>
    <p:sldLayoutId id="2147484078" r:id="rId2"/>
    <p:sldLayoutId id="2147484079" r:id="rId3"/>
    <p:sldLayoutId id="2147484080" r:id="rId4"/>
    <p:sldLayoutId id="2147484081" r:id="rId5"/>
    <p:sldLayoutId id="2147484082" r:id="rId6"/>
    <p:sldLayoutId id="2147484083" r:id="rId7"/>
    <p:sldLayoutId id="2147484084" r:id="rId8"/>
    <p:sldLayoutId id="2147484085" r:id="rId9"/>
    <p:sldLayoutId id="2147484086" r:id="rId10"/>
    <p:sldLayoutId id="2147484087" r:id="rId11"/>
    <p:sldLayoutId id="2147484088" r:id="rId12"/>
    <p:sldLayoutId id="2147484089" r:id="rId13"/>
    <p:sldLayoutId id="2147484090" r:id="rId14"/>
    <p:sldLayoutId id="2147484091" r:id="rId15"/>
    <p:sldLayoutId id="2147484092" r:id="rId16"/>
    <p:sldLayoutId id="2147484093" r:id="rId17"/>
    <p:sldLayoutId id="2147484094" r:id="rId18"/>
    <p:sldLayoutId id="2147484095" r:id="rId19"/>
    <p:sldLayoutId id="2147484096" r:id="rId20"/>
    <p:sldLayoutId id="2147484097" r:id="rId21"/>
    <p:sldLayoutId id="2147484098" r:id="rId22"/>
    <p:sldLayoutId id="2147484099" r:id="rId23"/>
    <p:sldLayoutId id="2147484100" r:id="rId24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953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2" r:id="rId1"/>
    <p:sldLayoutId id="2147484103" r:id="rId2"/>
    <p:sldLayoutId id="2147484104" r:id="rId3"/>
    <p:sldLayoutId id="2147484105" r:id="rId4"/>
    <p:sldLayoutId id="2147484106" r:id="rId5"/>
    <p:sldLayoutId id="2147484107" r:id="rId6"/>
    <p:sldLayoutId id="2147484108" r:id="rId7"/>
    <p:sldLayoutId id="2147484109" r:id="rId8"/>
    <p:sldLayoutId id="2147484110" r:id="rId9"/>
    <p:sldLayoutId id="2147484111" r:id="rId10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7218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3" r:id="rId1"/>
    <p:sldLayoutId id="2147484114" r:id="rId2"/>
    <p:sldLayoutId id="2147484115" r:id="rId3"/>
    <p:sldLayoutId id="2147484116" r:id="rId4"/>
    <p:sldLayoutId id="2147484117" r:id="rId5"/>
    <p:sldLayoutId id="2147484118" r:id="rId6"/>
    <p:sldLayoutId id="2147484119" r:id="rId7"/>
    <p:sldLayoutId id="2147484120" r:id="rId8"/>
    <p:sldLayoutId id="2147484121" r:id="rId9"/>
    <p:sldLayoutId id="2147484122" r:id="rId10"/>
    <p:sldLayoutId id="2147484123" r:id="rId11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4582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5" r:id="rId1"/>
    <p:sldLayoutId id="2147484126" r:id="rId2"/>
    <p:sldLayoutId id="2147484127" r:id="rId3"/>
    <p:sldLayoutId id="2147484128" r:id="rId4"/>
    <p:sldLayoutId id="2147484129" r:id="rId5"/>
    <p:sldLayoutId id="2147484130" r:id="rId6"/>
    <p:sldLayoutId id="2147484131" r:id="rId7"/>
    <p:sldLayoutId id="2147484132" r:id="rId8"/>
    <p:sldLayoutId id="2147484133" r:id="rId9"/>
    <p:sldLayoutId id="2147484134" r:id="rId10"/>
    <p:sldLayoutId id="2147484135" r:id="rId11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2879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7" r:id="rId1"/>
    <p:sldLayoutId id="2147484138" r:id="rId2"/>
    <p:sldLayoutId id="2147484139" r:id="rId3"/>
    <p:sldLayoutId id="2147484140" r:id="rId4"/>
    <p:sldLayoutId id="2147484141" r:id="rId5"/>
    <p:sldLayoutId id="2147484142" r:id="rId6"/>
    <p:sldLayoutId id="2147484143" r:id="rId7"/>
    <p:sldLayoutId id="2147484144" r:id="rId8"/>
    <p:sldLayoutId id="2147484145" r:id="rId9"/>
    <p:sldLayoutId id="2147484146" r:id="rId10"/>
    <p:sldLayoutId id="2147484147" r:id="rId11"/>
    <p:sldLayoutId id="2147484148" r:id="rId12"/>
    <p:sldLayoutId id="2147484149" r:id="rId13"/>
    <p:sldLayoutId id="2147484150" r:id="rId14"/>
    <p:sldLayoutId id="2147484151" r:id="rId15"/>
    <p:sldLayoutId id="2147484152" r:id="rId16"/>
    <p:sldLayoutId id="2147484153" r:id="rId17"/>
    <p:sldLayoutId id="2147484154" r:id="rId18"/>
    <p:sldLayoutId id="2147484155" r:id="rId19"/>
    <p:sldLayoutId id="2147484156" r:id="rId20"/>
    <p:sldLayoutId id="2147484157" r:id="rId21"/>
    <p:sldLayoutId id="2147484158" r:id="rId22"/>
    <p:sldLayoutId id="2147484159" r:id="rId23"/>
    <p:sldLayoutId id="2147484160" r:id="rId24"/>
    <p:sldLayoutId id="2147484222" r:id="rId25"/>
    <p:sldLayoutId id="2147484223" r:id="rId26"/>
    <p:sldLayoutId id="2147484224" r:id="rId27"/>
    <p:sldLayoutId id="2147484225" r:id="rId28"/>
    <p:sldLayoutId id="2147484226" r:id="rId29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3470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6" r:id="rId8"/>
    <p:sldLayoutId id="2147483727" r:id="rId9"/>
    <p:sldLayoutId id="2147483682" r:id="rId10"/>
    <p:sldLayoutId id="2147483683" r:id="rId11"/>
    <p:sldLayoutId id="2147483685" r:id="rId12"/>
    <p:sldLayoutId id="2147483686" r:id="rId13"/>
    <p:sldLayoutId id="2147483688" r:id="rId14"/>
    <p:sldLayoutId id="2147483733" r:id="rId15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890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2" r:id="rId1"/>
    <p:sldLayoutId id="2147484163" r:id="rId2"/>
    <p:sldLayoutId id="2147484164" r:id="rId3"/>
    <p:sldLayoutId id="2147484165" r:id="rId4"/>
    <p:sldLayoutId id="2147484166" r:id="rId5"/>
    <p:sldLayoutId id="2147484167" r:id="rId6"/>
    <p:sldLayoutId id="2147484168" r:id="rId7"/>
    <p:sldLayoutId id="2147484169" r:id="rId8"/>
    <p:sldLayoutId id="2147484170" r:id="rId9"/>
    <p:sldLayoutId id="2147484171" r:id="rId10"/>
    <p:sldLayoutId id="2147484221" r:id="rId11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4749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3" r:id="rId1"/>
    <p:sldLayoutId id="2147484174" r:id="rId2"/>
    <p:sldLayoutId id="2147484175" r:id="rId3"/>
    <p:sldLayoutId id="2147484176" r:id="rId4"/>
    <p:sldLayoutId id="2147484177" r:id="rId5"/>
    <p:sldLayoutId id="2147484178" r:id="rId6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4549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0" r:id="rId1"/>
    <p:sldLayoutId id="2147484181" r:id="rId2"/>
    <p:sldLayoutId id="2147484182" r:id="rId3"/>
    <p:sldLayoutId id="2147484183" r:id="rId4"/>
    <p:sldLayoutId id="2147484184" r:id="rId5"/>
    <p:sldLayoutId id="2147484185" r:id="rId6"/>
    <p:sldLayoutId id="2147484186" r:id="rId7"/>
    <p:sldLayoutId id="2147484187" r:id="rId8"/>
    <p:sldLayoutId id="2147484188" r:id="rId9"/>
    <p:sldLayoutId id="2147484189" r:id="rId10"/>
    <p:sldLayoutId id="2147484190" r:id="rId11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1669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2" r:id="rId1"/>
    <p:sldLayoutId id="2147484193" r:id="rId2"/>
    <p:sldLayoutId id="2147484194" r:id="rId3"/>
    <p:sldLayoutId id="2147484195" r:id="rId4"/>
    <p:sldLayoutId id="2147484196" r:id="rId5"/>
    <p:sldLayoutId id="2147484197" r:id="rId6"/>
    <p:sldLayoutId id="2147484198" r:id="rId7"/>
    <p:sldLayoutId id="2147484199" r:id="rId8"/>
    <p:sldLayoutId id="2147484200" r:id="rId9"/>
    <p:sldLayoutId id="2147484201" r:id="rId10"/>
    <p:sldLayoutId id="2147484202" r:id="rId11"/>
    <p:sldLayoutId id="2147484203" r:id="rId12"/>
    <p:sldLayoutId id="2147484204" r:id="rId13"/>
    <p:sldLayoutId id="2147484205" r:id="rId14"/>
    <p:sldLayoutId id="2147484206" r:id="rId15"/>
    <p:sldLayoutId id="2147484207" r:id="rId16"/>
    <p:sldLayoutId id="2147484208" r:id="rId17"/>
    <p:sldLayoutId id="2147484209" r:id="rId18"/>
    <p:sldLayoutId id="2147484210" r:id="rId19"/>
    <p:sldLayoutId id="2147484211" r:id="rId20"/>
    <p:sldLayoutId id="2147484212" r:id="rId21"/>
    <p:sldLayoutId id="2147484213" r:id="rId22"/>
    <p:sldLayoutId id="2147484214" r:id="rId23"/>
    <p:sldLayoutId id="2147484215" r:id="rId24"/>
    <p:sldLayoutId id="2147484216" r:id="rId25"/>
    <p:sldLayoutId id="2147484217" r:id="rId26"/>
    <p:sldLayoutId id="2147484218" r:id="rId27"/>
    <p:sldLayoutId id="2147484219" r:id="rId28"/>
    <p:sldLayoutId id="2147484220" r:id="rId29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7261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664" r:id="rId8"/>
    <p:sldLayoutId id="2147483693" r:id="rId9"/>
    <p:sldLayoutId id="2147483680" r:id="rId10"/>
    <p:sldLayoutId id="2147483697" r:id="rId11"/>
    <p:sldLayoutId id="2147483698" r:id="rId12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3223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6752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3905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  <p:sldLayoutId id="2147483775" r:id="rId14"/>
    <p:sldLayoutId id="2147483776" r:id="rId15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632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829" r:id="rId8"/>
    <p:sldLayoutId id="2147483830" r:id="rId9"/>
    <p:sldLayoutId id="2147483831" r:id="rId10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6546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8.xml"/><Relationship Id="rId6" Type="http://schemas.openxmlformats.org/officeDocument/2006/relationships/hyperlink" Target="http://www.gramotnostiprou&#269;itele.cz/" TargetMode="Externa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8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 noChangeAspect="1"/>
          </p:cNvGrpSpPr>
          <p:nvPr/>
        </p:nvGrpSpPr>
        <p:grpSpPr bwMode="auto">
          <a:xfrm>
            <a:off x="2474243" y="4000500"/>
            <a:ext cx="13491914" cy="1804705"/>
            <a:chOff x="4205" y="3032"/>
            <a:chExt cx="3110" cy="416"/>
          </a:xfrm>
        </p:grpSpPr>
        <p:sp>
          <p:nvSpPr>
            <p:cNvPr id="3" name="AutoShape 3"/>
            <p:cNvSpPr>
              <a:spLocks noChangeAspect="1" noChangeArrowheads="1" noTextEdit="1"/>
            </p:cNvSpPr>
            <p:nvPr/>
          </p:nvSpPr>
          <p:spPr bwMode="auto">
            <a:xfrm>
              <a:off x="4205" y="3032"/>
              <a:ext cx="3110" cy="4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4" name="Freeform 5"/>
            <p:cNvSpPr>
              <a:spLocks noEditPoints="1"/>
            </p:cNvSpPr>
            <p:nvPr/>
          </p:nvSpPr>
          <p:spPr bwMode="auto">
            <a:xfrm>
              <a:off x="6783" y="3049"/>
              <a:ext cx="366" cy="252"/>
            </a:xfrm>
            <a:custGeom>
              <a:avLst/>
              <a:gdLst>
                <a:gd name="T0" fmla="*/ 1108 w 1597"/>
                <a:gd name="T1" fmla="*/ 588 h 1077"/>
                <a:gd name="T2" fmla="*/ 1108 w 1597"/>
                <a:gd name="T3" fmla="*/ 479 h 1077"/>
                <a:gd name="T4" fmla="*/ 992 w 1597"/>
                <a:gd name="T5" fmla="*/ 479 h 1077"/>
                <a:gd name="T6" fmla="*/ 897 w 1597"/>
                <a:gd name="T7" fmla="*/ 603 h 1077"/>
                <a:gd name="T8" fmla="*/ 795 w 1597"/>
                <a:gd name="T9" fmla="*/ 548 h 1077"/>
                <a:gd name="T10" fmla="*/ 747 w 1597"/>
                <a:gd name="T11" fmla="*/ 566 h 1077"/>
                <a:gd name="T12" fmla="*/ 878 w 1597"/>
                <a:gd name="T13" fmla="*/ 626 h 1077"/>
                <a:gd name="T14" fmla="*/ 695 w 1597"/>
                <a:gd name="T15" fmla="*/ 864 h 1077"/>
                <a:gd name="T16" fmla="*/ 692 w 1597"/>
                <a:gd name="T17" fmla="*/ 864 h 1077"/>
                <a:gd name="T18" fmla="*/ 394 w 1597"/>
                <a:gd name="T19" fmla="*/ 484 h 1077"/>
                <a:gd name="T20" fmla="*/ 732 w 1597"/>
                <a:gd name="T21" fmla="*/ 54 h 1077"/>
                <a:gd name="T22" fmla="*/ 732 w 1597"/>
                <a:gd name="T23" fmla="*/ 471 h 1077"/>
                <a:gd name="T24" fmla="*/ 831 w 1597"/>
                <a:gd name="T25" fmla="*/ 471 h 1077"/>
                <a:gd name="T26" fmla="*/ 831 w 1597"/>
                <a:gd name="T27" fmla="*/ 357 h 1077"/>
                <a:gd name="T28" fmla="*/ 1029 w 1597"/>
                <a:gd name="T29" fmla="*/ 408 h 1077"/>
                <a:gd name="T30" fmla="*/ 1169 w 1597"/>
                <a:gd name="T31" fmla="*/ 512 h 1077"/>
                <a:gd name="T32" fmla="*/ 1108 w 1597"/>
                <a:gd name="T33" fmla="*/ 588 h 1077"/>
                <a:gd name="T34" fmla="*/ 1146 w 1597"/>
                <a:gd name="T35" fmla="*/ 615 h 1077"/>
                <a:gd name="T36" fmla="*/ 1277 w 1597"/>
                <a:gd name="T37" fmla="*/ 497 h 1077"/>
                <a:gd name="T38" fmla="*/ 1094 w 1597"/>
                <a:gd name="T39" fmla="*/ 368 h 1077"/>
                <a:gd name="T40" fmla="*/ 855 w 1597"/>
                <a:gd name="T41" fmla="*/ 263 h 1077"/>
                <a:gd name="T42" fmla="*/ 852 w 1597"/>
                <a:gd name="T43" fmla="*/ 245 h 1077"/>
                <a:gd name="T44" fmla="*/ 1020 w 1597"/>
                <a:gd name="T45" fmla="*/ 146 h 1077"/>
                <a:gd name="T46" fmla="*/ 1202 w 1597"/>
                <a:gd name="T47" fmla="*/ 204 h 1077"/>
                <a:gd name="T48" fmla="*/ 1246 w 1597"/>
                <a:gd name="T49" fmla="*/ 190 h 1077"/>
                <a:gd name="T50" fmla="*/ 1020 w 1597"/>
                <a:gd name="T51" fmla="*/ 126 h 1077"/>
                <a:gd name="T52" fmla="*/ 831 w 1597"/>
                <a:gd name="T53" fmla="*/ 162 h 1077"/>
                <a:gd name="T54" fmla="*/ 831 w 1597"/>
                <a:gd name="T55" fmla="*/ 0 h 1077"/>
                <a:gd name="T56" fmla="*/ 715 w 1597"/>
                <a:gd name="T57" fmla="*/ 0 h 1077"/>
                <a:gd name="T58" fmla="*/ 418 w 1597"/>
                <a:gd name="T59" fmla="*/ 385 h 1077"/>
                <a:gd name="T60" fmla="*/ 416 w 1597"/>
                <a:gd name="T61" fmla="*/ 385 h 1077"/>
                <a:gd name="T62" fmla="*/ 113 w 1597"/>
                <a:gd name="T63" fmla="*/ 0 h 1077"/>
                <a:gd name="T64" fmla="*/ 0 w 1597"/>
                <a:gd name="T65" fmla="*/ 0 h 1077"/>
                <a:gd name="T66" fmla="*/ 0 w 1597"/>
                <a:gd name="T67" fmla="*/ 471 h 1077"/>
                <a:gd name="T68" fmla="*/ 55 w 1597"/>
                <a:gd name="T69" fmla="*/ 471 h 1077"/>
                <a:gd name="T70" fmla="*/ 55 w 1597"/>
                <a:gd name="T71" fmla="*/ 60 h 1077"/>
                <a:gd name="T72" fmla="*/ 387 w 1597"/>
                <a:gd name="T73" fmla="*/ 479 h 1077"/>
                <a:gd name="T74" fmla="*/ 285 w 1597"/>
                <a:gd name="T75" fmla="*/ 479 h 1077"/>
                <a:gd name="T76" fmla="*/ 285 w 1597"/>
                <a:gd name="T77" fmla="*/ 951 h 1077"/>
                <a:gd name="T78" fmla="*/ 332 w 1597"/>
                <a:gd name="T79" fmla="*/ 951 h 1077"/>
                <a:gd name="T80" fmla="*/ 332 w 1597"/>
                <a:gd name="T81" fmla="*/ 539 h 1077"/>
                <a:gd name="T82" fmla="*/ 668 w 1597"/>
                <a:gd name="T83" fmla="*/ 964 h 1077"/>
                <a:gd name="T84" fmla="*/ 670 w 1597"/>
                <a:gd name="T85" fmla="*/ 964 h 1077"/>
                <a:gd name="T86" fmla="*/ 1009 w 1597"/>
                <a:gd name="T87" fmla="*/ 533 h 1077"/>
                <a:gd name="T88" fmla="*/ 1009 w 1597"/>
                <a:gd name="T89" fmla="*/ 951 h 1077"/>
                <a:gd name="T90" fmla="*/ 1108 w 1597"/>
                <a:gd name="T91" fmla="*/ 951 h 1077"/>
                <a:gd name="T92" fmla="*/ 1108 w 1597"/>
                <a:gd name="T93" fmla="*/ 637 h 1077"/>
                <a:gd name="T94" fmla="*/ 1284 w 1597"/>
                <a:gd name="T95" fmla="*/ 637 h 1077"/>
                <a:gd name="T96" fmla="*/ 1284 w 1597"/>
                <a:gd name="T97" fmla="*/ 1077 h 1077"/>
                <a:gd name="T98" fmla="*/ 1386 w 1597"/>
                <a:gd name="T99" fmla="*/ 1077 h 1077"/>
                <a:gd name="T100" fmla="*/ 1386 w 1597"/>
                <a:gd name="T101" fmla="*/ 637 h 1077"/>
                <a:gd name="T102" fmla="*/ 1597 w 1597"/>
                <a:gd name="T103" fmla="*/ 637 h 1077"/>
                <a:gd name="T104" fmla="*/ 1597 w 1597"/>
                <a:gd name="T105" fmla="*/ 615 h 1077"/>
                <a:gd name="T106" fmla="*/ 1146 w 1597"/>
                <a:gd name="T107" fmla="*/ 615 h 1077"/>
                <a:gd name="T108" fmla="*/ 1068 w 1597"/>
                <a:gd name="T109" fmla="*/ 96 h 1077"/>
                <a:gd name="T110" fmla="*/ 1229 w 1597"/>
                <a:gd name="T111" fmla="*/ 0 h 1077"/>
                <a:gd name="T112" fmla="*/ 1178 w 1597"/>
                <a:gd name="T113" fmla="*/ 0 h 1077"/>
                <a:gd name="T114" fmla="*/ 1030 w 1597"/>
                <a:gd name="T115" fmla="*/ 67 h 1077"/>
                <a:gd name="T116" fmla="*/ 879 w 1597"/>
                <a:gd name="T117" fmla="*/ 0 h 1077"/>
                <a:gd name="T118" fmla="*/ 831 w 1597"/>
                <a:gd name="T119" fmla="*/ 0 h 1077"/>
                <a:gd name="T120" fmla="*/ 994 w 1597"/>
                <a:gd name="T121" fmla="*/ 96 h 1077"/>
                <a:gd name="T122" fmla="*/ 1068 w 1597"/>
                <a:gd name="T123" fmla="*/ 96 h 10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97" h="1077">
                  <a:moveTo>
                    <a:pt x="1108" y="588"/>
                  </a:moveTo>
                  <a:lnTo>
                    <a:pt x="1108" y="479"/>
                  </a:lnTo>
                  <a:lnTo>
                    <a:pt x="992" y="479"/>
                  </a:lnTo>
                  <a:lnTo>
                    <a:pt x="897" y="603"/>
                  </a:lnTo>
                  <a:cubicBezTo>
                    <a:pt x="857" y="593"/>
                    <a:pt x="822" y="575"/>
                    <a:pt x="795" y="548"/>
                  </a:cubicBezTo>
                  <a:lnTo>
                    <a:pt x="747" y="566"/>
                  </a:lnTo>
                  <a:cubicBezTo>
                    <a:pt x="778" y="595"/>
                    <a:pt x="824" y="615"/>
                    <a:pt x="878" y="626"/>
                  </a:cubicBezTo>
                  <a:lnTo>
                    <a:pt x="695" y="864"/>
                  </a:lnTo>
                  <a:lnTo>
                    <a:pt x="692" y="864"/>
                  </a:lnTo>
                  <a:lnTo>
                    <a:pt x="394" y="484"/>
                  </a:lnTo>
                  <a:lnTo>
                    <a:pt x="732" y="54"/>
                  </a:lnTo>
                  <a:lnTo>
                    <a:pt x="732" y="471"/>
                  </a:lnTo>
                  <a:lnTo>
                    <a:pt x="831" y="471"/>
                  </a:lnTo>
                  <a:lnTo>
                    <a:pt x="831" y="357"/>
                  </a:lnTo>
                  <a:cubicBezTo>
                    <a:pt x="884" y="378"/>
                    <a:pt x="956" y="391"/>
                    <a:pt x="1029" y="408"/>
                  </a:cubicBezTo>
                  <a:cubicBezTo>
                    <a:pt x="1137" y="431"/>
                    <a:pt x="1169" y="472"/>
                    <a:pt x="1169" y="512"/>
                  </a:cubicBezTo>
                  <a:cubicBezTo>
                    <a:pt x="1169" y="542"/>
                    <a:pt x="1147" y="569"/>
                    <a:pt x="1108" y="588"/>
                  </a:cubicBezTo>
                  <a:close/>
                  <a:moveTo>
                    <a:pt x="1146" y="615"/>
                  </a:moveTo>
                  <a:cubicBezTo>
                    <a:pt x="1217" y="592"/>
                    <a:pt x="1270" y="552"/>
                    <a:pt x="1277" y="497"/>
                  </a:cubicBezTo>
                  <a:cubicBezTo>
                    <a:pt x="1277" y="418"/>
                    <a:pt x="1185" y="387"/>
                    <a:pt x="1094" y="368"/>
                  </a:cubicBezTo>
                  <a:cubicBezTo>
                    <a:pt x="963" y="342"/>
                    <a:pt x="870" y="320"/>
                    <a:pt x="855" y="263"/>
                  </a:cubicBezTo>
                  <a:cubicBezTo>
                    <a:pt x="852" y="256"/>
                    <a:pt x="852" y="251"/>
                    <a:pt x="852" y="245"/>
                  </a:cubicBezTo>
                  <a:cubicBezTo>
                    <a:pt x="855" y="184"/>
                    <a:pt x="941" y="146"/>
                    <a:pt x="1020" y="146"/>
                  </a:cubicBezTo>
                  <a:cubicBezTo>
                    <a:pt x="1100" y="146"/>
                    <a:pt x="1151" y="156"/>
                    <a:pt x="1202" y="204"/>
                  </a:cubicBezTo>
                  <a:lnTo>
                    <a:pt x="1246" y="190"/>
                  </a:lnTo>
                  <a:cubicBezTo>
                    <a:pt x="1189" y="139"/>
                    <a:pt x="1112" y="126"/>
                    <a:pt x="1020" y="126"/>
                  </a:cubicBezTo>
                  <a:cubicBezTo>
                    <a:pt x="944" y="126"/>
                    <a:pt x="878" y="139"/>
                    <a:pt x="831" y="162"/>
                  </a:cubicBezTo>
                  <a:lnTo>
                    <a:pt x="831" y="0"/>
                  </a:lnTo>
                  <a:lnTo>
                    <a:pt x="715" y="0"/>
                  </a:lnTo>
                  <a:lnTo>
                    <a:pt x="418" y="385"/>
                  </a:lnTo>
                  <a:lnTo>
                    <a:pt x="416" y="385"/>
                  </a:lnTo>
                  <a:lnTo>
                    <a:pt x="113" y="0"/>
                  </a:lnTo>
                  <a:lnTo>
                    <a:pt x="0" y="0"/>
                  </a:lnTo>
                  <a:lnTo>
                    <a:pt x="0" y="471"/>
                  </a:lnTo>
                  <a:lnTo>
                    <a:pt x="55" y="471"/>
                  </a:lnTo>
                  <a:lnTo>
                    <a:pt x="55" y="60"/>
                  </a:lnTo>
                  <a:lnTo>
                    <a:pt x="387" y="479"/>
                  </a:lnTo>
                  <a:lnTo>
                    <a:pt x="285" y="479"/>
                  </a:lnTo>
                  <a:lnTo>
                    <a:pt x="285" y="951"/>
                  </a:lnTo>
                  <a:lnTo>
                    <a:pt x="332" y="951"/>
                  </a:lnTo>
                  <a:lnTo>
                    <a:pt x="332" y="539"/>
                  </a:lnTo>
                  <a:lnTo>
                    <a:pt x="668" y="964"/>
                  </a:lnTo>
                  <a:lnTo>
                    <a:pt x="670" y="964"/>
                  </a:lnTo>
                  <a:lnTo>
                    <a:pt x="1009" y="533"/>
                  </a:lnTo>
                  <a:lnTo>
                    <a:pt x="1009" y="951"/>
                  </a:lnTo>
                  <a:lnTo>
                    <a:pt x="1108" y="951"/>
                  </a:lnTo>
                  <a:lnTo>
                    <a:pt x="1108" y="637"/>
                  </a:lnTo>
                  <a:lnTo>
                    <a:pt x="1284" y="637"/>
                  </a:lnTo>
                  <a:lnTo>
                    <a:pt x="1284" y="1077"/>
                  </a:lnTo>
                  <a:lnTo>
                    <a:pt x="1386" y="1077"/>
                  </a:lnTo>
                  <a:lnTo>
                    <a:pt x="1386" y="637"/>
                  </a:lnTo>
                  <a:lnTo>
                    <a:pt x="1597" y="637"/>
                  </a:lnTo>
                  <a:lnTo>
                    <a:pt x="1597" y="615"/>
                  </a:lnTo>
                  <a:lnTo>
                    <a:pt x="1146" y="615"/>
                  </a:lnTo>
                  <a:close/>
                  <a:moveTo>
                    <a:pt x="1068" y="96"/>
                  </a:moveTo>
                  <a:lnTo>
                    <a:pt x="1229" y="0"/>
                  </a:lnTo>
                  <a:lnTo>
                    <a:pt x="1178" y="0"/>
                  </a:lnTo>
                  <a:lnTo>
                    <a:pt x="1030" y="67"/>
                  </a:lnTo>
                  <a:lnTo>
                    <a:pt x="879" y="0"/>
                  </a:lnTo>
                  <a:lnTo>
                    <a:pt x="831" y="0"/>
                  </a:lnTo>
                  <a:lnTo>
                    <a:pt x="994" y="96"/>
                  </a:lnTo>
                  <a:lnTo>
                    <a:pt x="1068" y="96"/>
                  </a:lnTo>
                  <a:close/>
                </a:path>
              </a:pathLst>
            </a:custGeom>
            <a:solidFill>
              <a:srgbClr val="3793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6588" y="3329"/>
              <a:ext cx="39" cy="35"/>
            </a:xfrm>
            <a:custGeom>
              <a:avLst/>
              <a:gdLst>
                <a:gd name="T0" fmla="*/ 0 w 172"/>
                <a:gd name="T1" fmla="*/ 0 h 149"/>
                <a:gd name="T2" fmla="*/ 23 w 172"/>
                <a:gd name="T3" fmla="*/ 0 h 149"/>
                <a:gd name="T4" fmla="*/ 86 w 172"/>
                <a:gd name="T5" fmla="*/ 135 h 149"/>
                <a:gd name="T6" fmla="*/ 150 w 172"/>
                <a:gd name="T7" fmla="*/ 0 h 149"/>
                <a:gd name="T8" fmla="*/ 172 w 172"/>
                <a:gd name="T9" fmla="*/ 0 h 149"/>
                <a:gd name="T10" fmla="*/ 172 w 172"/>
                <a:gd name="T11" fmla="*/ 149 h 149"/>
                <a:gd name="T12" fmla="*/ 157 w 172"/>
                <a:gd name="T13" fmla="*/ 149 h 149"/>
                <a:gd name="T14" fmla="*/ 158 w 172"/>
                <a:gd name="T15" fmla="*/ 13 h 149"/>
                <a:gd name="T16" fmla="*/ 95 w 172"/>
                <a:gd name="T17" fmla="*/ 149 h 149"/>
                <a:gd name="T18" fmla="*/ 78 w 172"/>
                <a:gd name="T19" fmla="*/ 149 h 149"/>
                <a:gd name="T20" fmla="*/ 13 w 172"/>
                <a:gd name="T21" fmla="*/ 13 h 149"/>
                <a:gd name="T22" fmla="*/ 14 w 172"/>
                <a:gd name="T23" fmla="*/ 149 h 149"/>
                <a:gd name="T24" fmla="*/ 0 w 172"/>
                <a:gd name="T25" fmla="*/ 149 h 149"/>
                <a:gd name="T26" fmla="*/ 0 w 172"/>
                <a:gd name="T27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2" h="149">
                  <a:moveTo>
                    <a:pt x="0" y="0"/>
                  </a:moveTo>
                  <a:lnTo>
                    <a:pt x="23" y="0"/>
                  </a:lnTo>
                  <a:lnTo>
                    <a:pt x="86" y="135"/>
                  </a:lnTo>
                  <a:lnTo>
                    <a:pt x="150" y="0"/>
                  </a:lnTo>
                  <a:lnTo>
                    <a:pt x="172" y="0"/>
                  </a:lnTo>
                  <a:lnTo>
                    <a:pt x="172" y="149"/>
                  </a:lnTo>
                  <a:lnTo>
                    <a:pt x="157" y="149"/>
                  </a:lnTo>
                  <a:lnTo>
                    <a:pt x="158" y="13"/>
                  </a:lnTo>
                  <a:lnTo>
                    <a:pt x="95" y="149"/>
                  </a:lnTo>
                  <a:lnTo>
                    <a:pt x="78" y="149"/>
                  </a:lnTo>
                  <a:lnTo>
                    <a:pt x="13" y="13"/>
                  </a:lnTo>
                  <a:lnTo>
                    <a:pt x="14" y="149"/>
                  </a:lnTo>
                  <a:lnTo>
                    <a:pt x="0" y="1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6" name="Rectangle 7"/>
            <p:cNvSpPr>
              <a:spLocks noChangeArrowheads="1"/>
            </p:cNvSpPr>
            <p:nvPr/>
          </p:nvSpPr>
          <p:spPr bwMode="auto">
            <a:xfrm>
              <a:off x="6640" y="3329"/>
              <a:ext cx="4" cy="35"/>
            </a:xfrm>
            <a:prstGeom prst="rect">
              <a:avLst/>
            </a:pr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auto">
            <a:xfrm>
              <a:off x="6657" y="3329"/>
              <a:ext cx="31" cy="35"/>
            </a:xfrm>
            <a:custGeom>
              <a:avLst/>
              <a:gdLst>
                <a:gd name="T0" fmla="*/ 0 w 138"/>
                <a:gd name="T1" fmla="*/ 0 h 149"/>
                <a:gd name="T2" fmla="*/ 19 w 138"/>
                <a:gd name="T3" fmla="*/ 0 h 149"/>
                <a:gd name="T4" fmla="*/ 123 w 138"/>
                <a:gd name="T5" fmla="*/ 134 h 149"/>
                <a:gd name="T6" fmla="*/ 123 w 138"/>
                <a:gd name="T7" fmla="*/ 0 h 149"/>
                <a:gd name="T8" fmla="*/ 138 w 138"/>
                <a:gd name="T9" fmla="*/ 0 h 149"/>
                <a:gd name="T10" fmla="*/ 138 w 138"/>
                <a:gd name="T11" fmla="*/ 149 h 149"/>
                <a:gd name="T12" fmla="*/ 118 w 138"/>
                <a:gd name="T13" fmla="*/ 149 h 149"/>
                <a:gd name="T14" fmla="*/ 15 w 138"/>
                <a:gd name="T15" fmla="*/ 16 h 149"/>
                <a:gd name="T16" fmla="*/ 15 w 138"/>
                <a:gd name="T17" fmla="*/ 149 h 149"/>
                <a:gd name="T18" fmla="*/ 0 w 138"/>
                <a:gd name="T19" fmla="*/ 149 h 149"/>
                <a:gd name="T20" fmla="*/ 0 w 138"/>
                <a:gd name="T2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8" h="149">
                  <a:moveTo>
                    <a:pt x="0" y="0"/>
                  </a:moveTo>
                  <a:lnTo>
                    <a:pt x="19" y="0"/>
                  </a:lnTo>
                  <a:lnTo>
                    <a:pt x="123" y="134"/>
                  </a:lnTo>
                  <a:lnTo>
                    <a:pt x="123" y="0"/>
                  </a:lnTo>
                  <a:lnTo>
                    <a:pt x="138" y="0"/>
                  </a:lnTo>
                  <a:lnTo>
                    <a:pt x="138" y="149"/>
                  </a:lnTo>
                  <a:lnTo>
                    <a:pt x="118" y="149"/>
                  </a:lnTo>
                  <a:lnTo>
                    <a:pt x="15" y="16"/>
                  </a:lnTo>
                  <a:lnTo>
                    <a:pt x="15" y="149"/>
                  </a:lnTo>
                  <a:lnTo>
                    <a:pt x="0" y="1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8" name="Rectangle 9"/>
            <p:cNvSpPr>
              <a:spLocks noChangeArrowheads="1"/>
            </p:cNvSpPr>
            <p:nvPr/>
          </p:nvSpPr>
          <p:spPr bwMode="auto">
            <a:xfrm>
              <a:off x="6701" y="3329"/>
              <a:ext cx="4" cy="35"/>
            </a:xfrm>
            <a:prstGeom prst="rect">
              <a:avLst/>
            </a:pr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9" name="Freeform 10"/>
            <p:cNvSpPr>
              <a:spLocks/>
            </p:cNvSpPr>
            <p:nvPr/>
          </p:nvSpPr>
          <p:spPr bwMode="auto">
            <a:xfrm>
              <a:off x="6716" y="3328"/>
              <a:ext cx="29" cy="37"/>
            </a:xfrm>
            <a:custGeom>
              <a:avLst/>
              <a:gdLst>
                <a:gd name="T0" fmla="*/ 16 w 125"/>
                <a:gd name="T1" fmla="*/ 103 h 156"/>
                <a:gd name="T2" fmla="*/ 16 w 125"/>
                <a:gd name="T3" fmla="*/ 104 h 156"/>
                <a:gd name="T4" fmla="*/ 63 w 125"/>
                <a:gd name="T5" fmla="*/ 142 h 156"/>
                <a:gd name="T6" fmla="*/ 109 w 125"/>
                <a:gd name="T7" fmla="*/ 111 h 156"/>
                <a:gd name="T8" fmla="*/ 72 w 125"/>
                <a:gd name="T9" fmla="*/ 85 h 156"/>
                <a:gd name="T10" fmla="*/ 40 w 125"/>
                <a:gd name="T11" fmla="*/ 80 h 156"/>
                <a:gd name="T12" fmla="*/ 5 w 125"/>
                <a:gd name="T13" fmla="*/ 43 h 156"/>
                <a:gd name="T14" fmla="*/ 62 w 125"/>
                <a:gd name="T15" fmla="*/ 0 h 156"/>
                <a:gd name="T16" fmla="*/ 120 w 125"/>
                <a:gd name="T17" fmla="*/ 45 h 156"/>
                <a:gd name="T18" fmla="*/ 105 w 125"/>
                <a:gd name="T19" fmla="*/ 45 h 156"/>
                <a:gd name="T20" fmla="*/ 62 w 125"/>
                <a:gd name="T21" fmla="*/ 13 h 156"/>
                <a:gd name="T22" fmla="*/ 20 w 125"/>
                <a:gd name="T23" fmla="*/ 42 h 156"/>
                <a:gd name="T24" fmla="*/ 57 w 125"/>
                <a:gd name="T25" fmla="*/ 67 h 156"/>
                <a:gd name="T26" fmla="*/ 85 w 125"/>
                <a:gd name="T27" fmla="*/ 72 h 156"/>
                <a:gd name="T28" fmla="*/ 125 w 125"/>
                <a:gd name="T29" fmla="*/ 110 h 156"/>
                <a:gd name="T30" fmla="*/ 64 w 125"/>
                <a:gd name="T31" fmla="*/ 156 h 156"/>
                <a:gd name="T32" fmla="*/ 0 w 125"/>
                <a:gd name="T33" fmla="*/ 105 h 156"/>
                <a:gd name="T34" fmla="*/ 0 w 125"/>
                <a:gd name="T35" fmla="*/ 103 h 156"/>
                <a:gd name="T36" fmla="*/ 16 w 125"/>
                <a:gd name="T37" fmla="*/ 103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5" h="156">
                  <a:moveTo>
                    <a:pt x="16" y="103"/>
                  </a:moveTo>
                  <a:lnTo>
                    <a:pt x="16" y="104"/>
                  </a:lnTo>
                  <a:cubicBezTo>
                    <a:pt x="16" y="126"/>
                    <a:pt x="34" y="142"/>
                    <a:pt x="63" y="142"/>
                  </a:cubicBezTo>
                  <a:cubicBezTo>
                    <a:pt x="92" y="142"/>
                    <a:pt x="109" y="129"/>
                    <a:pt x="109" y="111"/>
                  </a:cubicBezTo>
                  <a:cubicBezTo>
                    <a:pt x="109" y="94"/>
                    <a:pt x="97" y="90"/>
                    <a:pt x="72" y="85"/>
                  </a:cubicBezTo>
                  <a:lnTo>
                    <a:pt x="40" y="80"/>
                  </a:lnTo>
                  <a:cubicBezTo>
                    <a:pt x="16" y="76"/>
                    <a:pt x="5" y="63"/>
                    <a:pt x="5" y="43"/>
                  </a:cubicBezTo>
                  <a:cubicBezTo>
                    <a:pt x="5" y="17"/>
                    <a:pt x="26" y="0"/>
                    <a:pt x="62" y="0"/>
                  </a:cubicBezTo>
                  <a:cubicBezTo>
                    <a:pt x="98" y="0"/>
                    <a:pt x="119" y="17"/>
                    <a:pt x="120" y="45"/>
                  </a:cubicBezTo>
                  <a:lnTo>
                    <a:pt x="105" y="45"/>
                  </a:lnTo>
                  <a:cubicBezTo>
                    <a:pt x="103" y="24"/>
                    <a:pt x="88" y="13"/>
                    <a:pt x="62" y="13"/>
                  </a:cubicBezTo>
                  <a:cubicBezTo>
                    <a:pt x="36" y="13"/>
                    <a:pt x="20" y="25"/>
                    <a:pt x="20" y="42"/>
                  </a:cubicBezTo>
                  <a:cubicBezTo>
                    <a:pt x="20" y="57"/>
                    <a:pt x="32" y="63"/>
                    <a:pt x="57" y="67"/>
                  </a:cubicBezTo>
                  <a:lnTo>
                    <a:pt x="85" y="72"/>
                  </a:lnTo>
                  <a:cubicBezTo>
                    <a:pt x="112" y="77"/>
                    <a:pt x="125" y="88"/>
                    <a:pt x="125" y="110"/>
                  </a:cubicBezTo>
                  <a:cubicBezTo>
                    <a:pt x="125" y="139"/>
                    <a:pt x="103" y="156"/>
                    <a:pt x="64" y="156"/>
                  </a:cubicBezTo>
                  <a:cubicBezTo>
                    <a:pt x="24" y="156"/>
                    <a:pt x="0" y="136"/>
                    <a:pt x="0" y="105"/>
                  </a:cubicBezTo>
                  <a:lnTo>
                    <a:pt x="0" y="103"/>
                  </a:lnTo>
                  <a:lnTo>
                    <a:pt x="16" y="103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10" name="Freeform 11"/>
            <p:cNvSpPr>
              <a:spLocks/>
            </p:cNvSpPr>
            <p:nvPr/>
          </p:nvSpPr>
          <p:spPr bwMode="auto">
            <a:xfrm>
              <a:off x="6752" y="3329"/>
              <a:ext cx="30" cy="35"/>
            </a:xfrm>
            <a:custGeom>
              <a:avLst/>
              <a:gdLst>
                <a:gd name="T0" fmla="*/ 57 w 130"/>
                <a:gd name="T1" fmla="*/ 14 h 149"/>
                <a:gd name="T2" fmla="*/ 0 w 130"/>
                <a:gd name="T3" fmla="*/ 14 h 149"/>
                <a:gd name="T4" fmla="*/ 0 w 130"/>
                <a:gd name="T5" fmla="*/ 0 h 149"/>
                <a:gd name="T6" fmla="*/ 130 w 130"/>
                <a:gd name="T7" fmla="*/ 0 h 149"/>
                <a:gd name="T8" fmla="*/ 130 w 130"/>
                <a:gd name="T9" fmla="*/ 14 h 149"/>
                <a:gd name="T10" fmla="*/ 72 w 130"/>
                <a:gd name="T11" fmla="*/ 14 h 149"/>
                <a:gd name="T12" fmla="*/ 72 w 130"/>
                <a:gd name="T13" fmla="*/ 149 h 149"/>
                <a:gd name="T14" fmla="*/ 57 w 130"/>
                <a:gd name="T15" fmla="*/ 149 h 149"/>
                <a:gd name="T16" fmla="*/ 57 w 130"/>
                <a:gd name="T17" fmla="*/ 14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0" h="149">
                  <a:moveTo>
                    <a:pt x="57" y="14"/>
                  </a:moveTo>
                  <a:lnTo>
                    <a:pt x="0" y="14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14"/>
                  </a:lnTo>
                  <a:lnTo>
                    <a:pt x="72" y="14"/>
                  </a:lnTo>
                  <a:lnTo>
                    <a:pt x="72" y="149"/>
                  </a:lnTo>
                  <a:lnTo>
                    <a:pt x="57" y="149"/>
                  </a:lnTo>
                  <a:lnTo>
                    <a:pt x="57" y="14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11" name="Freeform 12"/>
            <p:cNvSpPr>
              <a:spLocks/>
            </p:cNvSpPr>
            <p:nvPr/>
          </p:nvSpPr>
          <p:spPr bwMode="auto">
            <a:xfrm>
              <a:off x="6791" y="3329"/>
              <a:ext cx="26" cy="35"/>
            </a:xfrm>
            <a:custGeom>
              <a:avLst/>
              <a:gdLst>
                <a:gd name="T0" fmla="*/ 0 w 115"/>
                <a:gd name="T1" fmla="*/ 0 h 149"/>
                <a:gd name="T2" fmla="*/ 115 w 115"/>
                <a:gd name="T3" fmla="*/ 0 h 149"/>
                <a:gd name="T4" fmla="*/ 115 w 115"/>
                <a:gd name="T5" fmla="*/ 14 h 149"/>
                <a:gd name="T6" fmla="*/ 15 w 115"/>
                <a:gd name="T7" fmla="*/ 14 h 149"/>
                <a:gd name="T8" fmla="*/ 15 w 115"/>
                <a:gd name="T9" fmla="*/ 66 h 149"/>
                <a:gd name="T10" fmla="*/ 107 w 115"/>
                <a:gd name="T11" fmla="*/ 66 h 149"/>
                <a:gd name="T12" fmla="*/ 107 w 115"/>
                <a:gd name="T13" fmla="*/ 80 h 149"/>
                <a:gd name="T14" fmla="*/ 15 w 115"/>
                <a:gd name="T15" fmla="*/ 80 h 149"/>
                <a:gd name="T16" fmla="*/ 15 w 115"/>
                <a:gd name="T17" fmla="*/ 135 h 149"/>
                <a:gd name="T18" fmla="*/ 115 w 115"/>
                <a:gd name="T19" fmla="*/ 135 h 149"/>
                <a:gd name="T20" fmla="*/ 115 w 115"/>
                <a:gd name="T21" fmla="*/ 149 h 149"/>
                <a:gd name="T22" fmla="*/ 0 w 115"/>
                <a:gd name="T23" fmla="*/ 149 h 149"/>
                <a:gd name="T24" fmla="*/ 0 w 115"/>
                <a:gd name="T25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5" h="149">
                  <a:moveTo>
                    <a:pt x="0" y="0"/>
                  </a:moveTo>
                  <a:lnTo>
                    <a:pt x="115" y="0"/>
                  </a:lnTo>
                  <a:lnTo>
                    <a:pt x="115" y="14"/>
                  </a:lnTo>
                  <a:lnTo>
                    <a:pt x="15" y="14"/>
                  </a:lnTo>
                  <a:lnTo>
                    <a:pt x="15" y="66"/>
                  </a:lnTo>
                  <a:lnTo>
                    <a:pt x="107" y="66"/>
                  </a:lnTo>
                  <a:lnTo>
                    <a:pt x="107" y="80"/>
                  </a:lnTo>
                  <a:lnTo>
                    <a:pt x="15" y="80"/>
                  </a:lnTo>
                  <a:lnTo>
                    <a:pt x="15" y="135"/>
                  </a:lnTo>
                  <a:lnTo>
                    <a:pt x="115" y="135"/>
                  </a:lnTo>
                  <a:lnTo>
                    <a:pt x="115" y="149"/>
                  </a:lnTo>
                  <a:lnTo>
                    <a:pt x="0" y="1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12" name="Freeform 13"/>
            <p:cNvSpPr>
              <a:spLocks noEditPoints="1"/>
            </p:cNvSpPr>
            <p:nvPr/>
          </p:nvSpPr>
          <p:spPr bwMode="auto">
            <a:xfrm>
              <a:off x="6828" y="3329"/>
              <a:ext cx="30" cy="35"/>
            </a:xfrm>
            <a:custGeom>
              <a:avLst/>
              <a:gdLst>
                <a:gd name="T0" fmla="*/ 15 w 129"/>
                <a:gd name="T1" fmla="*/ 14 h 149"/>
                <a:gd name="T2" fmla="*/ 15 w 129"/>
                <a:gd name="T3" fmla="*/ 71 h 149"/>
                <a:gd name="T4" fmla="*/ 70 w 129"/>
                <a:gd name="T5" fmla="*/ 71 h 149"/>
                <a:gd name="T6" fmla="*/ 110 w 129"/>
                <a:gd name="T7" fmla="*/ 43 h 149"/>
                <a:gd name="T8" fmla="*/ 68 w 129"/>
                <a:gd name="T9" fmla="*/ 14 h 149"/>
                <a:gd name="T10" fmla="*/ 15 w 129"/>
                <a:gd name="T11" fmla="*/ 14 h 149"/>
                <a:gd name="T12" fmla="*/ 0 w 129"/>
                <a:gd name="T13" fmla="*/ 0 h 149"/>
                <a:gd name="T14" fmla="*/ 72 w 129"/>
                <a:gd name="T15" fmla="*/ 0 h 149"/>
                <a:gd name="T16" fmla="*/ 125 w 129"/>
                <a:gd name="T17" fmla="*/ 40 h 149"/>
                <a:gd name="T18" fmla="*/ 99 w 129"/>
                <a:gd name="T19" fmla="*/ 78 h 149"/>
                <a:gd name="T20" fmla="*/ 122 w 129"/>
                <a:gd name="T21" fmla="*/ 106 h 149"/>
                <a:gd name="T22" fmla="*/ 129 w 129"/>
                <a:gd name="T23" fmla="*/ 149 h 149"/>
                <a:gd name="T24" fmla="*/ 112 w 129"/>
                <a:gd name="T25" fmla="*/ 149 h 149"/>
                <a:gd name="T26" fmla="*/ 107 w 129"/>
                <a:gd name="T27" fmla="*/ 106 h 149"/>
                <a:gd name="T28" fmla="*/ 78 w 129"/>
                <a:gd name="T29" fmla="*/ 85 h 149"/>
                <a:gd name="T30" fmla="*/ 15 w 129"/>
                <a:gd name="T31" fmla="*/ 85 h 149"/>
                <a:gd name="T32" fmla="*/ 15 w 129"/>
                <a:gd name="T33" fmla="*/ 149 h 149"/>
                <a:gd name="T34" fmla="*/ 0 w 129"/>
                <a:gd name="T35" fmla="*/ 149 h 149"/>
                <a:gd name="T36" fmla="*/ 0 w 129"/>
                <a:gd name="T37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9" h="149">
                  <a:moveTo>
                    <a:pt x="15" y="14"/>
                  </a:moveTo>
                  <a:lnTo>
                    <a:pt x="15" y="71"/>
                  </a:lnTo>
                  <a:lnTo>
                    <a:pt x="70" y="71"/>
                  </a:lnTo>
                  <a:cubicBezTo>
                    <a:pt x="97" y="71"/>
                    <a:pt x="110" y="64"/>
                    <a:pt x="110" y="43"/>
                  </a:cubicBezTo>
                  <a:cubicBezTo>
                    <a:pt x="110" y="21"/>
                    <a:pt x="97" y="14"/>
                    <a:pt x="68" y="14"/>
                  </a:cubicBezTo>
                  <a:lnTo>
                    <a:pt x="15" y="14"/>
                  </a:lnTo>
                  <a:close/>
                  <a:moveTo>
                    <a:pt x="0" y="0"/>
                  </a:moveTo>
                  <a:lnTo>
                    <a:pt x="72" y="0"/>
                  </a:lnTo>
                  <a:cubicBezTo>
                    <a:pt x="107" y="0"/>
                    <a:pt x="125" y="14"/>
                    <a:pt x="125" y="40"/>
                  </a:cubicBezTo>
                  <a:cubicBezTo>
                    <a:pt x="125" y="60"/>
                    <a:pt x="117" y="72"/>
                    <a:pt x="99" y="78"/>
                  </a:cubicBezTo>
                  <a:cubicBezTo>
                    <a:pt x="116" y="80"/>
                    <a:pt x="120" y="88"/>
                    <a:pt x="122" y="106"/>
                  </a:cubicBezTo>
                  <a:cubicBezTo>
                    <a:pt x="124" y="126"/>
                    <a:pt x="123" y="141"/>
                    <a:pt x="129" y="149"/>
                  </a:cubicBezTo>
                  <a:lnTo>
                    <a:pt x="112" y="149"/>
                  </a:lnTo>
                  <a:cubicBezTo>
                    <a:pt x="108" y="136"/>
                    <a:pt x="109" y="121"/>
                    <a:pt x="107" y="106"/>
                  </a:cubicBezTo>
                  <a:cubicBezTo>
                    <a:pt x="105" y="90"/>
                    <a:pt x="96" y="85"/>
                    <a:pt x="78" y="85"/>
                  </a:cubicBezTo>
                  <a:lnTo>
                    <a:pt x="15" y="85"/>
                  </a:lnTo>
                  <a:lnTo>
                    <a:pt x="15" y="149"/>
                  </a:lnTo>
                  <a:lnTo>
                    <a:pt x="0" y="1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13" name="Freeform 14"/>
            <p:cNvSpPr>
              <a:spLocks/>
            </p:cNvSpPr>
            <p:nvPr/>
          </p:nvSpPr>
          <p:spPr bwMode="auto">
            <a:xfrm>
              <a:off x="6867" y="3328"/>
              <a:ext cx="29" cy="37"/>
            </a:xfrm>
            <a:custGeom>
              <a:avLst/>
              <a:gdLst>
                <a:gd name="T0" fmla="*/ 15 w 125"/>
                <a:gd name="T1" fmla="*/ 103 h 156"/>
                <a:gd name="T2" fmla="*/ 15 w 125"/>
                <a:gd name="T3" fmla="*/ 104 h 156"/>
                <a:gd name="T4" fmla="*/ 63 w 125"/>
                <a:gd name="T5" fmla="*/ 142 h 156"/>
                <a:gd name="T6" fmla="*/ 109 w 125"/>
                <a:gd name="T7" fmla="*/ 111 h 156"/>
                <a:gd name="T8" fmla="*/ 72 w 125"/>
                <a:gd name="T9" fmla="*/ 85 h 156"/>
                <a:gd name="T10" fmla="*/ 40 w 125"/>
                <a:gd name="T11" fmla="*/ 80 h 156"/>
                <a:gd name="T12" fmla="*/ 5 w 125"/>
                <a:gd name="T13" fmla="*/ 43 h 156"/>
                <a:gd name="T14" fmla="*/ 61 w 125"/>
                <a:gd name="T15" fmla="*/ 0 h 156"/>
                <a:gd name="T16" fmla="*/ 120 w 125"/>
                <a:gd name="T17" fmla="*/ 45 h 156"/>
                <a:gd name="T18" fmla="*/ 105 w 125"/>
                <a:gd name="T19" fmla="*/ 45 h 156"/>
                <a:gd name="T20" fmla="*/ 62 w 125"/>
                <a:gd name="T21" fmla="*/ 13 h 156"/>
                <a:gd name="T22" fmla="*/ 20 w 125"/>
                <a:gd name="T23" fmla="*/ 42 h 156"/>
                <a:gd name="T24" fmla="*/ 57 w 125"/>
                <a:gd name="T25" fmla="*/ 67 h 156"/>
                <a:gd name="T26" fmla="*/ 85 w 125"/>
                <a:gd name="T27" fmla="*/ 72 h 156"/>
                <a:gd name="T28" fmla="*/ 125 w 125"/>
                <a:gd name="T29" fmla="*/ 110 h 156"/>
                <a:gd name="T30" fmla="*/ 64 w 125"/>
                <a:gd name="T31" fmla="*/ 156 h 156"/>
                <a:gd name="T32" fmla="*/ 0 w 125"/>
                <a:gd name="T33" fmla="*/ 105 h 156"/>
                <a:gd name="T34" fmla="*/ 0 w 125"/>
                <a:gd name="T35" fmla="*/ 103 h 156"/>
                <a:gd name="T36" fmla="*/ 15 w 125"/>
                <a:gd name="T37" fmla="*/ 103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5" h="156">
                  <a:moveTo>
                    <a:pt x="15" y="103"/>
                  </a:moveTo>
                  <a:lnTo>
                    <a:pt x="15" y="104"/>
                  </a:lnTo>
                  <a:cubicBezTo>
                    <a:pt x="15" y="126"/>
                    <a:pt x="34" y="142"/>
                    <a:pt x="63" y="142"/>
                  </a:cubicBezTo>
                  <a:cubicBezTo>
                    <a:pt x="92" y="142"/>
                    <a:pt x="109" y="129"/>
                    <a:pt x="109" y="111"/>
                  </a:cubicBezTo>
                  <a:cubicBezTo>
                    <a:pt x="109" y="94"/>
                    <a:pt x="97" y="90"/>
                    <a:pt x="72" y="85"/>
                  </a:cubicBezTo>
                  <a:lnTo>
                    <a:pt x="40" y="80"/>
                  </a:lnTo>
                  <a:cubicBezTo>
                    <a:pt x="16" y="76"/>
                    <a:pt x="5" y="63"/>
                    <a:pt x="5" y="43"/>
                  </a:cubicBezTo>
                  <a:cubicBezTo>
                    <a:pt x="5" y="17"/>
                    <a:pt x="26" y="0"/>
                    <a:pt x="61" y="0"/>
                  </a:cubicBezTo>
                  <a:cubicBezTo>
                    <a:pt x="98" y="0"/>
                    <a:pt x="119" y="17"/>
                    <a:pt x="120" y="45"/>
                  </a:cubicBezTo>
                  <a:lnTo>
                    <a:pt x="105" y="45"/>
                  </a:lnTo>
                  <a:cubicBezTo>
                    <a:pt x="103" y="24"/>
                    <a:pt x="88" y="13"/>
                    <a:pt x="62" y="13"/>
                  </a:cubicBezTo>
                  <a:cubicBezTo>
                    <a:pt x="35" y="13"/>
                    <a:pt x="20" y="25"/>
                    <a:pt x="20" y="42"/>
                  </a:cubicBezTo>
                  <a:cubicBezTo>
                    <a:pt x="20" y="57"/>
                    <a:pt x="32" y="63"/>
                    <a:pt x="57" y="67"/>
                  </a:cubicBezTo>
                  <a:lnTo>
                    <a:pt x="85" y="72"/>
                  </a:lnTo>
                  <a:cubicBezTo>
                    <a:pt x="112" y="77"/>
                    <a:pt x="125" y="88"/>
                    <a:pt x="125" y="110"/>
                  </a:cubicBezTo>
                  <a:cubicBezTo>
                    <a:pt x="125" y="139"/>
                    <a:pt x="102" y="156"/>
                    <a:pt x="64" y="156"/>
                  </a:cubicBezTo>
                  <a:cubicBezTo>
                    <a:pt x="24" y="156"/>
                    <a:pt x="0" y="136"/>
                    <a:pt x="0" y="105"/>
                  </a:cubicBezTo>
                  <a:lnTo>
                    <a:pt x="0" y="103"/>
                  </a:lnTo>
                  <a:lnTo>
                    <a:pt x="15" y="103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14" name="Freeform 15"/>
            <p:cNvSpPr>
              <a:spLocks/>
            </p:cNvSpPr>
            <p:nvPr/>
          </p:nvSpPr>
          <p:spPr bwMode="auto">
            <a:xfrm>
              <a:off x="6903" y="3329"/>
              <a:ext cx="30" cy="35"/>
            </a:xfrm>
            <a:custGeom>
              <a:avLst/>
              <a:gdLst>
                <a:gd name="T0" fmla="*/ 57 w 130"/>
                <a:gd name="T1" fmla="*/ 14 h 149"/>
                <a:gd name="T2" fmla="*/ 0 w 130"/>
                <a:gd name="T3" fmla="*/ 14 h 149"/>
                <a:gd name="T4" fmla="*/ 0 w 130"/>
                <a:gd name="T5" fmla="*/ 0 h 149"/>
                <a:gd name="T6" fmla="*/ 130 w 130"/>
                <a:gd name="T7" fmla="*/ 0 h 149"/>
                <a:gd name="T8" fmla="*/ 130 w 130"/>
                <a:gd name="T9" fmla="*/ 14 h 149"/>
                <a:gd name="T10" fmla="*/ 72 w 130"/>
                <a:gd name="T11" fmla="*/ 14 h 149"/>
                <a:gd name="T12" fmla="*/ 72 w 130"/>
                <a:gd name="T13" fmla="*/ 149 h 149"/>
                <a:gd name="T14" fmla="*/ 57 w 130"/>
                <a:gd name="T15" fmla="*/ 149 h 149"/>
                <a:gd name="T16" fmla="*/ 57 w 130"/>
                <a:gd name="T17" fmla="*/ 14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0" h="149">
                  <a:moveTo>
                    <a:pt x="57" y="14"/>
                  </a:moveTo>
                  <a:lnTo>
                    <a:pt x="0" y="14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14"/>
                  </a:lnTo>
                  <a:lnTo>
                    <a:pt x="72" y="14"/>
                  </a:lnTo>
                  <a:lnTo>
                    <a:pt x="72" y="149"/>
                  </a:lnTo>
                  <a:lnTo>
                    <a:pt x="57" y="149"/>
                  </a:lnTo>
                  <a:lnTo>
                    <a:pt x="57" y="14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15" name="Freeform 16"/>
            <p:cNvSpPr>
              <a:spLocks/>
            </p:cNvSpPr>
            <p:nvPr/>
          </p:nvSpPr>
          <p:spPr bwMode="auto">
            <a:xfrm>
              <a:off x="6938" y="3329"/>
              <a:ext cx="35" cy="35"/>
            </a:xfrm>
            <a:custGeom>
              <a:avLst/>
              <a:gdLst>
                <a:gd name="T0" fmla="*/ 0 w 152"/>
                <a:gd name="T1" fmla="*/ 0 h 149"/>
                <a:gd name="T2" fmla="*/ 16 w 152"/>
                <a:gd name="T3" fmla="*/ 0 h 149"/>
                <a:gd name="T4" fmla="*/ 76 w 152"/>
                <a:gd name="T5" fmla="*/ 136 h 149"/>
                <a:gd name="T6" fmla="*/ 135 w 152"/>
                <a:gd name="T7" fmla="*/ 0 h 149"/>
                <a:gd name="T8" fmla="*/ 152 w 152"/>
                <a:gd name="T9" fmla="*/ 0 h 149"/>
                <a:gd name="T10" fmla="*/ 85 w 152"/>
                <a:gd name="T11" fmla="*/ 149 h 149"/>
                <a:gd name="T12" fmla="*/ 66 w 152"/>
                <a:gd name="T13" fmla="*/ 149 h 149"/>
                <a:gd name="T14" fmla="*/ 0 w 152"/>
                <a:gd name="T15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2" h="149">
                  <a:moveTo>
                    <a:pt x="0" y="0"/>
                  </a:moveTo>
                  <a:lnTo>
                    <a:pt x="16" y="0"/>
                  </a:lnTo>
                  <a:lnTo>
                    <a:pt x="76" y="136"/>
                  </a:lnTo>
                  <a:lnTo>
                    <a:pt x="135" y="0"/>
                  </a:lnTo>
                  <a:lnTo>
                    <a:pt x="152" y="0"/>
                  </a:lnTo>
                  <a:lnTo>
                    <a:pt x="85" y="149"/>
                  </a:lnTo>
                  <a:lnTo>
                    <a:pt x="66" y="1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16" name="Freeform 17"/>
            <p:cNvSpPr>
              <a:spLocks noEditPoints="1"/>
            </p:cNvSpPr>
            <p:nvPr/>
          </p:nvSpPr>
          <p:spPr bwMode="auto">
            <a:xfrm>
              <a:off x="6979" y="3328"/>
              <a:ext cx="36" cy="37"/>
            </a:xfrm>
            <a:custGeom>
              <a:avLst/>
              <a:gdLst>
                <a:gd name="T0" fmla="*/ 141 w 156"/>
                <a:gd name="T1" fmla="*/ 78 h 156"/>
                <a:gd name="T2" fmla="*/ 78 w 156"/>
                <a:gd name="T3" fmla="*/ 14 h 156"/>
                <a:gd name="T4" fmla="*/ 15 w 156"/>
                <a:gd name="T5" fmla="*/ 78 h 156"/>
                <a:gd name="T6" fmla="*/ 78 w 156"/>
                <a:gd name="T7" fmla="*/ 142 h 156"/>
                <a:gd name="T8" fmla="*/ 141 w 156"/>
                <a:gd name="T9" fmla="*/ 78 h 156"/>
                <a:gd name="T10" fmla="*/ 78 w 156"/>
                <a:gd name="T11" fmla="*/ 156 h 156"/>
                <a:gd name="T12" fmla="*/ 0 w 156"/>
                <a:gd name="T13" fmla="*/ 78 h 156"/>
                <a:gd name="T14" fmla="*/ 78 w 156"/>
                <a:gd name="T15" fmla="*/ 0 h 156"/>
                <a:gd name="T16" fmla="*/ 156 w 156"/>
                <a:gd name="T17" fmla="*/ 78 h 156"/>
                <a:gd name="T18" fmla="*/ 78 w 156"/>
                <a:gd name="T19" fmla="*/ 156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6">
                  <a:moveTo>
                    <a:pt x="141" y="78"/>
                  </a:moveTo>
                  <a:cubicBezTo>
                    <a:pt x="141" y="38"/>
                    <a:pt x="117" y="14"/>
                    <a:pt x="78" y="14"/>
                  </a:cubicBezTo>
                  <a:cubicBezTo>
                    <a:pt x="39" y="14"/>
                    <a:pt x="15" y="38"/>
                    <a:pt x="15" y="78"/>
                  </a:cubicBezTo>
                  <a:cubicBezTo>
                    <a:pt x="15" y="118"/>
                    <a:pt x="39" y="142"/>
                    <a:pt x="78" y="142"/>
                  </a:cubicBezTo>
                  <a:cubicBezTo>
                    <a:pt x="117" y="142"/>
                    <a:pt x="141" y="118"/>
                    <a:pt x="141" y="78"/>
                  </a:cubicBezTo>
                  <a:close/>
                  <a:moveTo>
                    <a:pt x="78" y="156"/>
                  </a:moveTo>
                  <a:cubicBezTo>
                    <a:pt x="29" y="156"/>
                    <a:pt x="0" y="126"/>
                    <a:pt x="0" y="78"/>
                  </a:cubicBezTo>
                  <a:cubicBezTo>
                    <a:pt x="0" y="29"/>
                    <a:pt x="29" y="0"/>
                    <a:pt x="78" y="0"/>
                  </a:cubicBezTo>
                  <a:cubicBezTo>
                    <a:pt x="127" y="0"/>
                    <a:pt x="156" y="29"/>
                    <a:pt x="156" y="78"/>
                  </a:cubicBezTo>
                  <a:cubicBezTo>
                    <a:pt x="156" y="126"/>
                    <a:pt x="127" y="156"/>
                    <a:pt x="78" y="156"/>
                  </a:cubicBez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17" name="Freeform 18"/>
            <p:cNvSpPr>
              <a:spLocks noEditPoints="1"/>
            </p:cNvSpPr>
            <p:nvPr/>
          </p:nvSpPr>
          <p:spPr bwMode="auto">
            <a:xfrm>
              <a:off x="7045" y="3318"/>
              <a:ext cx="29" cy="47"/>
            </a:xfrm>
            <a:custGeom>
              <a:avLst/>
              <a:gdLst>
                <a:gd name="T0" fmla="*/ 83 w 125"/>
                <a:gd name="T1" fmla="*/ 0 h 198"/>
                <a:gd name="T2" fmla="*/ 99 w 125"/>
                <a:gd name="T3" fmla="*/ 0 h 198"/>
                <a:gd name="T4" fmla="*/ 70 w 125"/>
                <a:gd name="T5" fmla="*/ 30 h 198"/>
                <a:gd name="T6" fmla="*/ 53 w 125"/>
                <a:gd name="T7" fmla="*/ 30 h 198"/>
                <a:gd name="T8" fmla="*/ 25 w 125"/>
                <a:gd name="T9" fmla="*/ 0 h 198"/>
                <a:gd name="T10" fmla="*/ 40 w 125"/>
                <a:gd name="T11" fmla="*/ 0 h 198"/>
                <a:gd name="T12" fmla="*/ 62 w 125"/>
                <a:gd name="T13" fmla="*/ 22 h 198"/>
                <a:gd name="T14" fmla="*/ 83 w 125"/>
                <a:gd name="T15" fmla="*/ 0 h 198"/>
                <a:gd name="T16" fmla="*/ 16 w 125"/>
                <a:gd name="T17" fmla="*/ 145 h 198"/>
                <a:gd name="T18" fmla="*/ 16 w 125"/>
                <a:gd name="T19" fmla="*/ 146 h 198"/>
                <a:gd name="T20" fmla="*/ 63 w 125"/>
                <a:gd name="T21" fmla="*/ 184 h 198"/>
                <a:gd name="T22" fmla="*/ 109 w 125"/>
                <a:gd name="T23" fmla="*/ 153 h 198"/>
                <a:gd name="T24" fmla="*/ 72 w 125"/>
                <a:gd name="T25" fmla="*/ 127 h 198"/>
                <a:gd name="T26" fmla="*/ 40 w 125"/>
                <a:gd name="T27" fmla="*/ 122 h 198"/>
                <a:gd name="T28" fmla="*/ 5 w 125"/>
                <a:gd name="T29" fmla="*/ 85 h 198"/>
                <a:gd name="T30" fmla="*/ 61 w 125"/>
                <a:gd name="T31" fmla="*/ 42 h 198"/>
                <a:gd name="T32" fmla="*/ 120 w 125"/>
                <a:gd name="T33" fmla="*/ 87 h 198"/>
                <a:gd name="T34" fmla="*/ 105 w 125"/>
                <a:gd name="T35" fmla="*/ 87 h 198"/>
                <a:gd name="T36" fmla="*/ 62 w 125"/>
                <a:gd name="T37" fmla="*/ 55 h 198"/>
                <a:gd name="T38" fmla="*/ 20 w 125"/>
                <a:gd name="T39" fmla="*/ 84 h 198"/>
                <a:gd name="T40" fmla="*/ 57 w 125"/>
                <a:gd name="T41" fmla="*/ 109 h 198"/>
                <a:gd name="T42" fmla="*/ 85 w 125"/>
                <a:gd name="T43" fmla="*/ 114 h 198"/>
                <a:gd name="T44" fmla="*/ 125 w 125"/>
                <a:gd name="T45" fmla="*/ 152 h 198"/>
                <a:gd name="T46" fmla="*/ 64 w 125"/>
                <a:gd name="T47" fmla="*/ 198 h 198"/>
                <a:gd name="T48" fmla="*/ 0 w 125"/>
                <a:gd name="T49" fmla="*/ 147 h 198"/>
                <a:gd name="T50" fmla="*/ 0 w 125"/>
                <a:gd name="T51" fmla="*/ 145 h 198"/>
                <a:gd name="T52" fmla="*/ 16 w 125"/>
                <a:gd name="T53" fmla="*/ 145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25" h="198">
                  <a:moveTo>
                    <a:pt x="83" y="0"/>
                  </a:moveTo>
                  <a:lnTo>
                    <a:pt x="99" y="0"/>
                  </a:lnTo>
                  <a:lnTo>
                    <a:pt x="70" y="30"/>
                  </a:lnTo>
                  <a:lnTo>
                    <a:pt x="53" y="30"/>
                  </a:lnTo>
                  <a:lnTo>
                    <a:pt x="25" y="0"/>
                  </a:lnTo>
                  <a:lnTo>
                    <a:pt x="40" y="0"/>
                  </a:lnTo>
                  <a:lnTo>
                    <a:pt x="62" y="22"/>
                  </a:lnTo>
                  <a:lnTo>
                    <a:pt x="83" y="0"/>
                  </a:lnTo>
                  <a:close/>
                  <a:moveTo>
                    <a:pt x="16" y="145"/>
                  </a:moveTo>
                  <a:lnTo>
                    <a:pt x="16" y="146"/>
                  </a:lnTo>
                  <a:cubicBezTo>
                    <a:pt x="16" y="168"/>
                    <a:pt x="34" y="184"/>
                    <a:pt x="63" y="184"/>
                  </a:cubicBezTo>
                  <a:cubicBezTo>
                    <a:pt x="92" y="184"/>
                    <a:pt x="109" y="171"/>
                    <a:pt x="109" y="153"/>
                  </a:cubicBezTo>
                  <a:cubicBezTo>
                    <a:pt x="109" y="136"/>
                    <a:pt x="97" y="132"/>
                    <a:pt x="72" y="127"/>
                  </a:cubicBezTo>
                  <a:lnTo>
                    <a:pt x="40" y="122"/>
                  </a:lnTo>
                  <a:cubicBezTo>
                    <a:pt x="16" y="118"/>
                    <a:pt x="5" y="105"/>
                    <a:pt x="5" y="85"/>
                  </a:cubicBezTo>
                  <a:cubicBezTo>
                    <a:pt x="5" y="59"/>
                    <a:pt x="26" y="42"/>
                    <a:pt x="61" y="42"/>
                  </a:cubicBezTo>
                  <a:cubicBezTo>
                    <a:pt x="98" y="42"/>
                    <a:pt x="119" y="59"/>
                    <a:pt x="120" y="87"/>
                  </a:cubicBezTo>
                  <a:lnTo>
                    <a:pt x="105" y="87"/>
                  </a:lnTo>
                  <a:cubicBezTo>
                    <a:pt x="103" y="66"/>
                    <a:pt x="89" y="55"/>
                    <a:pt x="62" y="55"/>
                  </a:cubicBezTo>
                  <a:cubicBezTo>
                    <a:pt x="36" y="55"/>
                    <a:pt x="20" y="67"/>
                    <a:pt x="20" y="84"/>
                  </a:cubicBezTo>
                  <a:cubicBezTo>
                    <a:pt x="20" y="99"/>
                    <a:pt x="32" y="105"/>
                    <a:pt x="57" y="109"/>
                  </a:cubicBezTo>
                  <a:lnTo>
                    <a:pt x="85" y="114"/>
                  </a:lnTo>
                  <a:cubicBezTo>
                    <a:pt x="112" y="119"/>
                    <a:pt x="125" y="130"/>
                    <a:pt x="125" y="152"/>
                  </a:cubicBezTo>
                  <a:cubicBezTo>
                    <a:pt x="125" y="181"/>
                    <a:pt x="103" y="198"/>
                    <a:pt x="64" y="198"/>
                  </a:cubicBezTo>
                  <a:cubicBezTo>
                    <a:pt x="24" y="198"/>
                    <a:pt x="0" y="178"/>
                    <a:pt x="0" y="147"/>
                  </a:cubicBezTo>
                  <a:lnTo>
                    <a:pt x="0" y="145"/>
                  </a:lnTo>
                  <a:lnTo>
                    <a:pt x="16" y="145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18" name="Freeform 19"/>
            <p:cNvSpPr>
              <a:spLocks/>
            </p:cNvSpPr>
            <p:nvPr/>
          </p:nvSpPr>
          <p:spPr bwMode="auto">
            <a:xfrm>
              <a:off x="7085" y="3329"/>
              <a:ext cx="29" cy="35"/>
            </a:xfrm>
            <a:custGeom>
              <a:avLst/>
              <a:gdLst>
                <a:gd name="T0" fmla="*/ 0 w 127"/>
                <a:gd name="T1" fmla="*/ 0 h 149"/>
                <a:gd name="T2" fmla="*/ 15 w 127"/>
                <a:gd name="T3" fmla="*/ 0 h 149"/>
                <a:gd name="T4" fmla="*/ 15 w 127"/>
                <a:gd name="T5" fmla="*/ 82 h 149"/>
                <a:gd name="T6" fmla="*/ 107 w 127"/>
                <a:gd name="T7" fmla="*/ 0 h 149"/>
                <a:gd name="T8" fmla="*/ 127 w 127"/>
                <a:gd name="T9" fmla="*/ 0 h 149"/>
                <a:gd name="T10" fmla="*/ 57 w 127"/>
                <a:gd name="T11" fmla="*/ 63 h 149"/>
                <a:gd name="T12" fmla="*/ 127 w 127"/>
                <a:gd name="T13" fmla="*/ 149 h 149"/>
                <a:gd name="T14" fmla="*/ 108 w 127"/>
                <a:gd name="T15" fmla="*/ 149 h 149"/>
                <a:gd name="T16" fmla="*/ 46 w 127"/>
                <a:gd name="T17" fmla="*/ 72 h 149"/>
                <a:gd name="T18" fmla="*/ 15 w 127"/>
                <a:gd name="T19" fmla="*/ 100 h 149"/>
                <a:gd name="T20" fmla="*/ 15 w 127"/>
                <a:gd name="T21" fmla="*/ 149 h 149"/>
                <a:gd name="T22" fmla="*/ 0 w 127"/>
                <a:gd name="T23" fmla="*/ 149 h 149"/>
                <a:gd name="T24" fmla="*/ 0 w 127"/>
                <a:gd name="T25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7" h="149">
                  <a:moveTo>
                    <a:pt x="0" y="0"/>
                  </a:moveTo>
                  <a:lnTo>
                    <a:pt x="15" y="0"/>
                  </a:lnTo>
                  <a:lnTo>
                    <a:pt x="15" y="82"/>
                  </a:lnTo>
                  <a:lnTo>
                    <a:pt x="107" y="0"/>
                  </a:lnTo>
                  <a:lnTo>
                    <a:pt x="127" y="0"/>
                  </a:lnTo>
                  <a:lnTo>
                    <a:pt x="57" y="63"/>
                  </a:lnTo>
                  <a:lnTo>
                    <a:pt x="127" y="149"/>
                  </a:lnTo>
                  <a:lnTo>
                    <a:pt x="108" y="149"/>
                  </a:lnTo>
                  <a:lnTo>
                    <a:pt x="46" y="72"/>
                  </a:lnTo>
                  <a:lnTo>
                    <a:pt x="15" y="100"/>
                  </a:lnTo>
                  <a:lnTo>
                    <a:pt x="15" y="149"/>
                  </a:lnTo>
                  <a:lnTo>
                    <a:pt x="0" y="1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19" name="Freeform 20"/>
            <p:cNvSpPr>
              <a:spLocks noEditPoints="1"/>
            </p:cNvSpPr>
            <p:nvPr/>
          </p:nvSpPr>
          <p:spPr bwMode="auto">
            <a:xfrm>
              <a:off x="7120" y="3328"/>
              <a:ext cx="36" cy="37"/>
            </a:xfrm>
            <a:custGeom>
              <a:avLst/>
              <a:gdLst>
                <a:gd name="T0" fmla="*/ 141 w 156"/>
                <a:gd name="T1" fmla="*/ 78 h 156"/>
                <a:gd name="T2" fmla="*/ 78 w 156"/>
                <a:gd name="T3" fmla="*/ 14 h 156"/>
                <a:gd name="T4" fmla="*/ 15 w 156"/>
                <a:gd name="T5" fmla="*/ 78 h 156"/>
                <a:gd name="T6" fmla="*/ 78 w 156"/>
                <a:gd name="T7" fmla="*/ 142 h 156"/>
                <a:gd name="T8" fmla="*/ 141 w 156"/>
                <a:gd name="T9" fmla="*/ 78 h 156"/>
                <a:gd name="T10" fmla="*/ 78 w 156"/>
                <a:gd name="T11" fmla="*/ 156 h 156"/>
                <a:gd name="T12" fmla="*/ 0 w 156"/>
                <a:gd name="T13" fmla="*/ 78 h 156"/>
                <a:gd name="T14" fmla="*/ 78 w 156"/>
                <a:gd name="T15" fmla="*/ 0 h 156"/>
                <a:gd name="T16" fmla="*/ 156 w 156"/>
                <a:gd name="T17" fmla="*/ 78 h 156"/>
                <a:gd name="T18" fmla="*/ 78 w 156"/>
                <a:gd name="T19" fmla="*/ 156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6">
                  <a:moveTo>
                    <a:pt x="141" y="78"/>
                  </a:moveTo>
                  <a:cubicBezTo>
                    <a:pt x="141" y="38"/>
                    <a:pt x="117" y="14"/>
                    <a:pt x="78" y="14"/>
                  </a:cubicBezTo>
                  <a:cubicBezTo>
                    <a:pt x="38" y="14"/>
                    <a:pt x="15" y="38"/>
                    <a:pt x="15" y="78"/>
                  </a:cubicBezTo>
                  <a:cubicBezTo>
                    <a:pt x="15" y="118"/>
                    <a:pt x="38" y="142"/>
                    <a:pt x="78" y="142"/>
                  </a:cubicBezTo>
                  <a:cubicBezTo>
                    <a:pt x="117" y="142"/>
                    <a:pt x="141" y="118"/>
                    <a:pt x="141" y="78"/>
                  </a:cubicBezTo>
                  <a:close/>
                  <a:moveTo>
                    <a:pt x="78" y="156"/>
                  </a:moveTo>
                  <a:cubicBezTo>
                    <a:pt x="29" y="156"/>
                    <a:pt x="0" y="126"/>
                    <a:pt x="0" y="78"/>
                  </a:cubicBezTo>
                  <a:cubicBezTo>
                    <a:pt x="0" y="29"/>
                    <a:pt x="29" y="0"/>
                    <a:pt x="78" y="0"/>
                  </a:cubicBezTo>
                  <a:cubicBezTo>
                    <a:pt x="127" y="0"/>
                    <a:pt x="156" y="29"/>
                    <a:pt x="156" y="78"/>
                  </a:cubicBezTo>
                  <a:cubicBezTo>
                    <a:pt x="156" y="126"/>
                    <a:pt x="127" y="156"/>
                    <a:pt x="78" y="156"/>
                  </a:cubicBez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20" name="Freeform 21"/>
            <p:cNvSpPr>
              <a:spLocks/>
            </p:cNvSpPr>
            <p:nvPr/>
          </p:nvSpPr>
          <p:spPr bwMode="auto">
            <a:xfrm>
              <a:off x="7167" y="3329"/>
              <a:ext cx="25" cy="35"/>
            </a:xfrm>
            <a:custGeom>
              <a:avLst/>
              <a:gdLst>
                <a:gd name="T0" fmla="*/ 0 w 109"/>
                <a:gd name="T1" fmla="*/ 0 h 149"/>
                <a:gd name="T2" fmla="*/ 15 w 109"/>
                <a:gd name="T3" fmla="*/ 0 h 149"/>
                <a:gd name="T4" fmla="*/ 15 w 109"/>
                <a:gd name="T5" fmla="*/ 135 h 149"/>
                <a:gd name="T6" fmla="*/ 109 w 109"/>
                <a:gd name="T7" fmla="*/ 135 h 149"/>
                <a:gd name="T8" fmla="*/ 109 w 109"/>
                <a:gd name="T9" fmla="*/ 149 h 149"/>
                <a:gd name="T10" fmla="*/ 0 w 109"/>
                <a:gd name="T11" fmla="*/ 149 h 149"/>
                <a:gd name="T12" fmla="*/ 0 w 109"/>
                <a:gd name="T13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" h="149">
                  <a:moveTo>
                    <a:pt x="0" y="0"/>
                  </a:moveTo>
                  <a:lnTo>
                    <a:pt x="15" y="0"/>
                  </a:lnTo>
                  <a:lnTo>
                    <a:pt x="15" y="135"/>
                  </a:lnTo>
                  <a:lnTo>
                    <a:pt x="109" y="135"/>
                  </a:lnTo>
                  <a:lnTo>
                    <a:pt x="109" y="149"/>
                  </a:lnTo>
                  <a:lnTo>
                    <a:pt x="0" y="1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21" name="Freeform 22"/>
            <p:cNvSpPr>
              <a:spLocks/>
            </p:cNvSpPr>
            <p:nvPr/>
          </p:nvSpPr>
          <p:spPr bwMode="auto">
            <a:xfrm>
              <a:off x="7200" y="3328"/>
              <a:ext cx="29" cy="37"/>
            </a:xfrm>
            <a:custGeom>
              <a:avLst/>
              <a:gdLst>
                <a:gd name="T0" fmla="*/ 15 w 124"/>
                <a:gd name="T1" fmla="*/ 103 h 156"/>
                <a:gd name="T2" fmla="*/ 15 w 124"/>
                <a:gd name="T3" fmla="*/ 104 h 156"/>
                <a:gd name="T4" fmla="*/ 63 w 124"/>
                <a:gd name="T5" fmla="*/ 142 h 156"/>
                <a:gd name="T6" fmla="*/ 109 w 124"/>
                <a:gd name="T7" fmla="*/ 111 h 156"/>
                <a:gd name="T8" fmla="*/ 72 w 124"/>
                <a:gd name="T9" fmla="*/ 85 h 156"/>
                <a:gd name="T10" fmla="*/ 40 w 124"/>
                <a:gd name="T11" fmla="*/ 80 h 156"/>
                <a:gd name="T12" fmla="*/ 5 w 124"/>
                <a:gd name="T13" fmla="*/ 43 h 156"/>
                <a:gd name="T14" fmla="*/ 61 w 124"/>
                <a:gd name="T15" fmla="*/ 0 h 156"/>
                <a:gd name="T16" fmla="*/ 120 w 124"/>
                <a:gd name="T17" fmla="*/ 45 h 156"/>
                <a:gd name="T18" fmla="*/ 105 w 124"/>
                <a:gd name="T19" fmla="*/ 45 h 156"/>
                <a:gd name="T20" fmla="*/ 62 w 124"/>
                <a:gd name="T21" fmla="*/ 13 h 156"/>
                <a:gd name="T22" fmla="*/ 20 w 124"/>
                <a:gd name="T23" fmla="*/ 42 h 156"/>
                <a:gd name="T24" fmla="*/ 57 w 124"/>
                <a:gd name="T25" fmla="*/ 67 h 156"/>
                <a:gd name="T26" fmla="*/ 85 w 124"/>
                <a:gd name="T27" fmla="*/ 72 h 156"/>
                <a:gd name="T28" fmla="*/ 124 w 124"/>
                <a:gd name="T29" fmla="*/ 110 h 156"/>
                <a:gd name="T30" fmla="*/ 64 w 124"/>
                <a:gd name="T31" fmla="*/ 156 h 156"/>
                <a:gd name="T32" fmla="*/ 0 w 124"/>
                <a:gd name="T33" fmla="*/ 105 h 156"/>
                <a:gd name="T34" fmla="*/ 0 w 124"/>
                <a:gd name="T35" fmla="*/ 103 h 156"/>
                <a:gd name="T36" fmla="*/ 15 w 124"/>
                <a:gd name="T37" fmla="*/ 103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4" h="156">
                  <a:moveTo>
                    <a:pt x="15" y="103"/>
                  </a:moveTo>
                  <a:lnTo>
                    <a:pt x="15" y="104"/>
                  </a:lnTo>
                  <a:cubicBezTo>
                    <a:pt x="15" y="126"/>
                    <a:pt x="34" y="142"/>
                    <a:pt x="63" y="142"/>
                  </a:cubicBezTo>
                  <a:cubicBezTo>
                    <a:pt x="92" y="142"/>
                    <a:pt x="109" y="129"/>
                    <a:pt x="109" y="111"/>
                  </a:cubicBezTo>
                  <a:cubicBezTo>
                    <a:pt x="109" y="94"/>
                    <a:pt x="97" y="90"/>
                    <a:pt x="72" y="85"/>
                  </a:cubicBezTo>
                  <a:lnTo>
                    <a:pt x="40" y="80"/>
                  </a:lnTo>
                  <a:cubicBezTo>
                    <a:pt x="16" y="76"/>
                    <a:pt x="5" y="63"/>
                    <a:pt x="5" y="43"/>
                  </a:cubicBezTo>
                  <a:cubicBezTo>
                    <a:pt x="5" y="17"/>
                    <a:pt x="26" y="0"/>
                    <a:pt x="61" y="0"/>
                  </a:cubicBezTo>
                  <a:cubicBezTo>
                    <a:pt x="98" y="0"/>
                    <a:pt x="119" y="17"/>
                    <a:pt x="120" y="45"/>
                  </a:cubicBezTo>
                  <a:lnTo>
                    <a:pt x="105" y="45"/>
                  </a:lnTo>
                  <a:cubicBezTo>
                    <a:pt x="103" y="24"/>
                    <a:pt x="88" y="13"/>
                    <a:pt x="62" y="13"/>
                  </a:cubicBezTo>
                  <a:cubicBezTo>
                    <a:pt x="35" y="13"/>
                    <a:pt x="20" y="25"/>
                    <a:pt x="20" y="42"/>
                  </a:cubicBezTo>
                  <a:cubicBezTo>
                    <a:pt x="20" y="57"/>
                    <a:pt x="32" y="63"/>
                    <a:pt x="57" y="67"/>
                  </a:cubicBezTo>
                  <a:lnTo>
                    <a:pt x="85" y="72"/>
                  </a:lnTo>
                  <a:cubicBezTo>
                    <a:pt x="112" y="77"/>
                    <a:pt x="124" y="88"/>
                    <a:pt x="124" y="110"/>
                  </a:cubicBezTo>
                  <a:cubicBezTo>
                    <a:pt x="124" y="139"/>
                    <a:pt x="102" y="156"/>
                    <a:pt x="64" y="156"/>
                  </a:cubicBezTo>
                  <a:cubicBezTo>
                    <a:pt x="24" y="156"/>
                    <a:pt x="0" y="136"/>
                    <a:pt x="0" y="105"/>
                  </a:cubicBezTo>
                  <a:lnTo>
                    <a:pt x="0" y="103"/>
                  </a:lnTo>
                  <a:lnTo>
                    <a:pt x="15" y="103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22" name="Freeform 23"/>
            <p:cNvSpPr>
              <a:spLocks/>
            </p:cNvSpPr>
            <p:nvPr/>
          </p:nvSpPr>
          <p:spPr bwMode="auto">
            <a:xfrm>
              <a:off x="7237" y="3329"/>
              <a:ext cx="29" cy="35"/>
            </a:xfrm>
            <a:custGeom>
              <a:avLst/>
              <a:gdLst>
                <a:gd name="T0" fmla="*/ 57 w 129"/>
                <a:gd name="T1" fmla="*/ 14 h 149"/>
                <a:gd name="T2" fmla="*/ 0 w 129"/>
                <a:gd name="T3" fmla="*/ 14 h 149"/>
                <a:gd name="T4" fmla="*/ 0 w 129"/>
                <a:gd name="T5" fmla="*/ 0 h 149"/>
                <a:gd name="T6" fmla="*/ 129 w 129"/>
                <a:gd name="T7" fmla="*/ 0 h 149"/>
                <a:gd name="T8" fmla="*/ 129 w 129"/>
                <a:gd name="T9" fmla="*/ 14 h 149"/>
                <a:gd name="T10" fmla="*/ 72 w 129"/>
                <a:gd name="T11" fmla="*/ 14 h 149"/>
                <a:gd name="T12" fmla="*/ 72 w 129"/>
                <a:gd name="T13" fmla="*/ 149 h 149"/>
                <a:gd name="T14" fmla="*/ 57 w 129"/>
                <a:gd name="T15" fmla="*/ 149 h 149"/>
                <a:gd name="T16" fmla="*/ 57 w 129"/>
                <a:gd name="T17" fmla="*/ 14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9" h="149">
                  <a:moveTo>
                    <a:pt x="57" y="14"/>
                  </a:moveTo>
                  <a:lnTo>
                    <a:pt x="0" y="14"/>
                  </a:lnTo>
                  <a:lnTo>
                    <a:pt x="0" y="0"/>
                  </a:lnTo>
                  <a:lnTo>
                    <a:pt x="129" y="0"/>
                  </a:lnTo>
                  <a:lnTo>
                    <a:pt x="129" y="14"/>
                  </a:lnTo>
                  <a:lnTo>
                    <a:pt x="72" y="14"/>
                  </a:lnTo>
                  <a:lnTo>
                    <a:pt x="72" y="149"/>
                  </a:lnTo>
                  <a:lnTo>
                    <a:pt x="57" y="149"/>
                  </a:lnTo>
                  <a:lnTo>
                    <a:pt x="57" y="14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23" name="Freeform 24"/>
            <p:cNvSpPr>
              <a:spLocks/>
            </p:cNvSpPr>
            <p:nvPr/>
          </p:nvSpPr>
          <p:spPr bwMode="auto">
            <a:xfrm>
              <a:off x="7271" y="3329"/>
              <a:ext cx="35" cy="35"/>
            </a:xfrm>
            <a:custGeom>
              <a:avLst/>
              <a:gdLst>
                <a:gd name="T0" fmla="*/ 0 w 153"/>
                <a:gd name="T1" fmla="*/ 0 h 149"/>
                <a:gd name="T2" fmla="*/ 17 w 153"/>
                <a:gd name="T3" fmla="*/ 0 h 149"/>
                <a:gd name="T4" fmla="*/ 77 w 153"/>
                <a:gd name="T5" fmla="*/ 136 h 149"/>
                <a:gd name="T6" fmla="*/ 136 w 153"/>
                <a:gd name="T7" fmla="*/ 0 h 149"/>
                <a:gd name="T8" fmla="*/ 153 w 153"/>
                <a:gd name="T9" fmla="*/ 0 h 149"/>
                <a:gd name="T10" fmla="*/ 86 w 153"/>
                <a:gd name="T11" fmla="*/ 149 h 149"/>
                <a:gd name="T12" fmla="*/ 67 w 153"/>
                <a:gd name="T13" fmla="*/ 149 h 149"/>
                <a:gd name="T14" fmla="*/ 0 w 153"/>
                <a:gd name="T15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3" h="149">
                  <a:moveTo>
                    <a:pt x="0" y="0"/>
                  </a:moveTo>
                  <a:lnTo>
                    <a:pt x="17" y="0"/>
                  </a:lnTo>
                  <a:lnTo>
                    <a:pt x="77" y="136"/>
                  </a:lnTo>
                  <a:lnTo>
                    <a:pt x="136" y="0"/>
                  </a:lnTo>
                  <a:lnTo>
                    <a:pt x="153" y="0"/>
                  </a:lnTo>
                  <a:lnTo>
                    <a:pt x="86" y="149"/>
                  </a:lnTo>
                  <a:lnTo>
                    <a:pt x="67" y="1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24" name="Freeform 25"/>
            <p:cNvSpPr>
              <a:spLocks noEditPoints="1"/>
            </p:cNvSpPr>
            <p:nvPr/>
          </p:nvSpPr>
          <p:spPr bwMode="auto">
            <a:xfrm>
              <a:off x="7315" y="3318"/>
              <a:ext cx="9" cy="46"/>
            </a:xfrm>
            <a:custGeom>
              <a:avLst/>
              <a:gdLst>
                <a:gd name="T0" fmla="*/ 19 w 38"/>
                <a:gd name="T1" fmla="*/ 0 h 194"/>
                <a:gd name="T2" fmla="*/ 38 w 38"/>
                <a:gd name="T3" fmla="*/ 0 h 194"/>
                <a:gd name="T4" fmla="*/ 14 w 38"/>
                <a:gd name="T5" fmla="*/ 30 h 194"/>
                <a:gd name="T6" fmla="*/ 1 w 38"/>
                <a:gd name="T7" fmla="*/ 30 h 194"/>
                <a:gd name="T8" fmla="*/ 19 w 38"/>
                <a:gd name="T9" fmla="*/ 0 h 194"/>
                <a:gd name="T10" fmla="*/ 0 w 38"/>
                <a:gd name="T11" fmla="*/ 45 h 194"/>
                <a:gd name="T12" fmla="*/ 15 w 38"/>
                <a:gd name="T13" fmla="*/ 45 h 194"/>
                <a:gd name="T14" fmla="*/ 15 w 38"/>
                <a:gd name="T15" fmla="*/ 194 h 194"/>
                <a:gd name="T16" fmla="*/ 0 w 38"/>
                <a:gd name="T17" fmla="*/ 194 h 194"/>
                <a:gd name="T18" fmla="*/ 0 w 38"/>
                <a:gd name="T19" fmla="*/ 45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" h="194">
                  <a:moveTo>
                    <a:pt x="19" y="0"/>
                  </a:moveTo>
                  <a:lnTo>
                    <a:pt x="38" y="0"/>
                  </a:lnTo>
                  <a:lnTo>
                    <a:pt x="14" y="30"/>
                  </a:lnTo>
                  <a:lnTo>
                    <a:pt x="1" y="30"/>
                  </a:lnTo>
                  <a:lnTo>
                    <a:pt x="19" y="0"/>
                  </a:lnTo>
                  <a:close/>
                  <a:moveTo>
                    <a:pt x="0" y="45"/>
                  </a:moveTo>
                  <a:lnTo>
                    <a:pt x="15" y="45"/>
                  </a:lnTo>
                  <a:lnTo>
                    <a:pt x="15" y="194"/>
                  </a:lnTo>
                  <a:lnTo>
                    <a:pt x="0" y="194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25" name="Freeform 26"/>
            <p:cNvSpPr>
              <a:spLocks/>
            </p:cNvSpPr>
            <p:nvPr/>
          </p:nvSpPr>
          <p:spPr bwMode="auto">
            <a:xfrm>
              <a:off x="7334" y="3359"/>
              <a:ext cx="3" cy="12"/>
            </a:xfrm>
            <a:custGeom>
              <a:avLst/>
              <a:gdLst>
                <a:gd name="T0" fmla="*/ 0 w 17"/>
                <a:gd name="T1" fmla="*/ 0 h 50"/>
                <a:gd name="T2" fmla="*/ 17 w 17"/>
                <a:gd name="T3" fmla="*/ 0 h 50"/>
                <a:gd name="T4" fmla="*/ 17 w 17"/>
                <a:gd name="T5" fmla="*/ 27 h 50"/>
                <a:gd name="T6" fmla="*/ 0 w 17"/>
                <a:gd name="T7" fmla="*/ 50 h 50"/>
                <a:gd name="T8" fmla="*/ 0 w 17"/>
                <a:gd name="T9" fmla="*/ 41 h 50"/>
                <a:gd name="T10" fmla="*/ 7 w 17"/>
                <a:gd name="T11" fmla="*/ 27 h 50"/>
                <a:gd name="T12" fmla="*/ 7 w 17"/>
                <a:gd name="T13" fmla="*/ 18 h 50"/>
                <a:gd name="T14" fmla="*/ 0 w 17"/>
                <a:gd name="T15" fmla="*/ 18 h 50"/>
                <a:gd name="T16" fmla="*/ 0 w 17"/>
                <a:gd name="T17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50">
                  <a:moveTo>
                    <a:pt x="0" y="0"/>
                  </a:moveTo>
                  <a:lnTo>
                    <a:pt x="17" y="0"/>
                  </a:lnTo>
                  <a:lnTo>
                    <a:pt x="17" y="27"/>
                  </a:lnTo>
                  <a:cubicBezTo>
                    <a:pt x="16" y="39"/>
                    <a:pt x="12" y="46"/>
                    <a:pt x="0" y="50"/>
                  </a:cubicBezTo>
                  <a:lnTo>
                    <a:pt x="0" y="41"/>
                  </a:lnTo>
                  <a:cubicBezTo>
                    <a:pt x="5" y="38"/>
                    <a:pt x="7" y="34"/>
                    <a:pt x="7" y="27"/>
                  </a:cubicBezTo>
                  <a:lnTo>
                    <a:pt x="7" y="18"/>
                  </a:lnTo>
                  <a:lnTo>
                    <a:pt x="0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26" name="Freeform 27"/>
            <p:cNvSpPr>
              <a:spLocks/>
            </p:cNvSpPr>
            <p:nvPr/>
          </p:nvSpPr>
          <p:spPr bwMode="auto">
            <a:xfrm>
              <a:off x="6646" y="3383"/>
              <a:ext cx="32" cy="29"/>
            </a:xfrm>
            <a:custGeom>
              <a:avLst/>
              <a:gdLst>
                <a:gd name="T0" fmla="*/ 0 w 142"/>
                <a:gd name="T1" fmla="*/ 0 h 123"/>
                <a:gd name="T2" fmla="*/ 19 w 142"/>
                <a:gd name="T3" fmla="*/ 0 h 123"/>
                <a:gd name="T4" fmla="*/ 71 w 142"/>
                <a:gd name="T5" fmla="*/ 112 h 123"/>
                <a:gd name="T6" fmla="*/ 124 w 142"/>
                <a:gd name="T7" fmla="*/ 0 h 123"/>
                <a:gd name="T8" fmla="*/ 142 w 142"/>
                <a:gd name="T9" fmla="*/ 0 h 123"/>
                <a:gd name="T10" fmla="*/ 142 w 142"/>
                <a:gd name="T11" fmla="*/ 123 h 123"/>
                <a:gd name="T12" fmla="*/ 130 w 142"/>
                <a:gd name="T13" fmla="*/ 123 h 123"/>
                <a:gd name="T14" fmla="*/ 131 w 142"/>
                <a:gd name="T15" fmla="*/ 10 h 123"/>
                <a:gd name="T16" fmla="*/ 78 w 142"/>
                <a:gd name="T17" fmla="*/ 123 h 123"/>
                <a:gd name="T18" fmla="*/ 64 w 142"/>
                <a:gd name="T19" fmla="*/ 123 h 123"/>
                <a:gd name="T20" fmla="*/ 10 w 142"/>
                <a:gd name="T21" fmla="*/ 10 h 123"/>
                <a:gd name="T22" fmla="*/ 12 w 142"/>
                <a:gd name="T23" fmla="*/ 123 h 123"/>
                <a:gd name="T24" fmla="*/ 0 w 142"/>
                <a:gd name="T25" fmla="*/ 123 h 123"/>
                <a:gd name="T26" fmla="*/ 0 w 142"/>
                <a:gd name="T27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2" h="123">
                  <a:moveTo>
                    <a:pt x="0" y="0"/>
                  </a:moveTo>
                  <a:lnTo>
                    <a:pt x="19" y="0"/>
                  </a:lnTo>
                  <a:lnTo>
                    <a:pt x="71" y="112"/>
                  </a:lnTo>
                  <a:lnTo>
                    <a:pt x="124" y="0"/>
                  </a:lnTo>
                  <a:lnTo>
                    <a:pt x="142" y="0"/>
                  </a:lnTo>
                  <a:lnTo>
                    <a:pt x="142" y="123"/>
                  </a:lnTo>
                  <a:lnTo>
                    <a:pt x="130" y="123"/>
                  </a:lnTo>
                  <a:lnTo>
                    <a:pt x="131" y="10"/>
                  </a:lnTo>
                  <a:lnTo>
                    <a:pt x="78" y="123"/>
                  </a:lnTo>
                  <a:lnTo>
                    <a:pt x="64" y="123"/>
                  </a:lnTo>
                  <a:lnTo>
                    <a:pt x="10" y="10"/>
                  </a:lnTo>
                  <a:lnTo>
                    <a:pt x="12" y="123"/>
                  </a:lnTo>
                  <a:lnTo>
                    <a:pt x="0" y="1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27" name="Freeform 28"/>
            <p:cNvSpPr>
              <a:spLocks/>
            </p:cNvSpPr>
            <p:nvPr/>
          </p:nvSpPr>
          <p:spPr bwMode="auto">
            <a:xfrm>
              <a:off x="6688" y="3383"/>
              <a:ext cx="21" cy="29"/>
            </a:xfrm>
            <a:custGeom>
              <a:avLst/>
              <a:gdLst>
                <a:gd name="T0" fmla="*/ 0 w 90"/>
                <a:gd name="T1" fmla="*/ 0 h 123"/>
                <a:gd name="T2" fmla="*/ 13 w 90"/>
                <a:gd name="T3" fmla="*/ 0 h 123"/>
                <a:gd name="T4" fmla="*/ 13 w 90"/>
                <a:gd name="T5" fmla="*/ 111 h 123"/>
                <a:gd name="T6" fmla="*/ 90 w 90"/>
                <a:gd name="T7" fmla="*/ 111 h 123"/>
                <a:gd name="T8" fmla="*/ 90 w 90"/>
                <a:gd name="T9" fmla="*/ 123 h 123"/>
                <a:gd name="T10" fmla="*/ 0 w 90"/>
                <a:gd name="T11" fmla="*/ 123 h 123"/>
                <a:gd name="T12" fmla="*/ 0 w 90"/>
                <a:gd name="T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123">
                  <a:moveTo>
                    <a:pt x="0" y="0"/>
                  </a:moveTo>
                  <a:lnTo>
                    <a:pt x="13" y="0"/>
                  </a:lnTo>
                  <a:lnTo>
                    <a:pt x="13" y="111"/>
                  </a:lnTo>
                  <a:lnTo>
                    <a:pt x="90" y="111"/>
                  </a:lnTo>
                  <a:lnTo>
                    <a:pt x="90" y="123"/>
                  </a:lnTo>
                  <a:lnTo>
                    <a:pt x="0" y="1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28" name="Freeform 29"/>
            <p:cNvSpPr>
              <a:spLocks noEditPoints="1"/>
            </p:cNvSpPr>
            <p:nvPr/>
          </p:nvSpPr>
          <p:spPr bwMode="auto">
            <a:xfrm>
              <a:off x="6713" y="3374"/>
              <a:ext cx="30" cy="38"/>
            </a:xfrm>
            <a:custGeom>
              <a:avLst/>
              <a:gdLst>
                <a:gd name="T0" fmla="*/ 74 w 128"/>
                <a:gd name="T1" fmla="*/ 0 h 161"/>
                <a:gd name="T2" fmla="*/ 89 w 128"/>
                <a:gd name="T3" fmla="*/ 0 h 161"/>
                <a:gd name="T4" fmla="*/ 69 w 128"/>
                <a:gd name="T5" fmla="*/ 25 h 161"/>
                <a:gd name="T6" fmla="*/ 59 w 128"/>
                <a:gd name="T7" fmla="*/ 25 h 161"/>
                <a:gd name="T8" fmla="*/ 74 w 128"/>
                <a:gd name="T9" fmla="*/ 0 h 161"/>
                <a:gd name="T10" fmla="*/ 92 w 128"/>
                <a:gd name="T11" fmla="*/ 111 h 161"/>
                <a:gd name="T12" fmla="*/ 64 w 128"/>
                <a:gd name="T13" fmla="*/ 48 h 161"/>
                <a:gd name="T14" fmla="*/ 36 w 128"/>
                <a:gd name="T15" fmla="*/ 111 h 161"/>
                <a:gd name="T16" fmla="*/ 92 w 128"/>
                <a:gd name="T17" fmla="*/ 111 h 161"/>
                <a:gd name="T18" fmla="*/ 57 w 128"/>
                <a:gd name="T19" fmla="*/ 38 h 161"/>
                <a:gd name="T20" fmla="*/ 71 w 128"/>
                <a:gd name="T21" fmla="*/ 38 h 161"/>
                <a:gd name="T22" fmla="*/ 128 w 128"/>
                <a:gd name="T23" fmla="*/ 161 h 161"/>
                <a:gd name="T24" fmla="*/ 115 w 128"/>
                <a:gd name="T25" fmla="*/ 161 h 161"/>
                <a:gd name="T26" fmla="*/ 98 w 128"/>
                <a:gd name="T27" fmla="*/ 123 h 161"/>
                <a:gd name="T28" fmla="*/ 30 w 128"/>
                <a:gd name="T29" fmla="*/ 123 h 161"/>
                <a:gd name="T30" fmla="*/ 13 w 128"/>
                <a:gd name="T31" fmla="*/ 161 h 161"/>
                <a:gd name="T32" fmla="*/ 0 w 128"/>
                <a:gd name="T33" fmla="*/ 161 h 161"/>
                <a:gd name="T34" fmla="*/ 57 w 128"/>
                <a:gd name="T35" fmla="*/ 38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8" h="161">
                  <a:moveTo>
                    <a:pt x="74" y="0"/>
                  </a:moveTo>
                  <a:lnTo>
                    <a:pt x="89" y="0"/>
                  </a:lnTo>
                  <a:lnTo>
                    <a:pt x="69" y="25"/>
                  </a:lnTo>
                  <a:lnTo>
                    <a:pt x="59" y="25"/>
                  </a:lnTo>
                  <a:lnTo>
                    <a:pt x="74" y="0"/>
                  </a:lnTo>
                  <a:close/>
                  <a:moveTo>
                    <a:pt x="92" y="111"/>
                  </a:moveTo>
                  <a:lnTo>
                    <a:pt x="64" y="48"/>
                  </a:lnTo>
                  <a:lnTo>
                    <a:pt x="36" y="111"/>
                  </a:lnTo>
                  <a:lnTo>
                    <a:pt x="92" y="111"/>
                  </a:lnTo>
                  <a:close/>
                  <a:moveTo>
                    <a:pt x="57" y="38"/>
                  </a:moveTo>
                  <a:lnTo>
                    <a:pt x="71" y="38"/>
                  </a:lnTo>
                  <a:lnTo>
                    <a:pt x="128" y="161"/>
                  </a:lnTo>
                  <a:lnTo>
                    <a:pt x="115" y="161"/>
                  </a:lnTo>
                  <a:lnTo>
                    <a:pt x="98" y="123"/>
                  </a:lnTo>
                  <a:lnTo>
                    <a:pt x="30" y="123"/>
                  </a:lnTo>
                  <a:lnTo>
                    <a:pt x="13" y="161"/>
                  </a:lnTo>
                  <a:lnTo>
                    <a:pt x="0" y="161"/>
                  </a:lnTo>
                  <a:lnTo>
                    <a:pt x="57" y="38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29" name="Freeform 30"/>
            <p:cNvSpPr>
              <a:spLocks noEditPoints="1"/>
            </p:cNvSpPr>
            <p:nvPr/>
          </p:nvSpPr>
          <p:spPr bwMode="auto">
            <a:xfrm>
              <a:off x="6749" y="3383"/>
              <a:ext cx="27" cy="29"/>
            </a:xfrm>
            <a:custGeom>
              <a:avLst/>
              <a:gdLst>
                <a:gd name="T0" fmla="*/ 13 w 116"/>
                <a:gd name="T1" fmla="*/ 11 h 123"/>
                <a:gd name="T2" fmla="*/ 13 w 116"/>
                <a:gd name="T3" fmla="*/ 111 h 123"/>
                <a:gd name="T4" fmla="*/ 45 w 116"/>
                <a:gd name="T5" fmla="*/ 111 h 123"/>
                <a:gd name="T6" fmla="*/ 86 w 116"/>
                <a:gd name="T7" fmla="*/ 103 h 123"/>
                <a:gd name="T8" fmla="*/ 103 w 116"/>
                <a:gd name="T9" fmla="*/ 60 h 123"/>
                <a:gd name="T10" fmla="*/ 86 w 116"/>
                <a:gd name="T11" fmla="*/ 18 h 123"/>
                <a:gd name="T12" fmla="*/ 43 w 116"/>
                <a:gd name="T13" fmla="*/ 11 h 123"/>
                <a:gd name="T14" fmla="*/ 13 w 116"/>
                <a:gd name="T15" fmla="*/ 11 h 123"/>
                <a:gd name="T16" fmla="*/ 96 w 116"/>
                <a:gd name="T17" fmla="*/ 11 h 123"/>
                <a:gd name="T18" fmla="*/ 116 w 116"/>
                <a:gd name="T19" fmla="*/ 61 h 123"/>
                <a:gd name="T20" fmla="*/ 96 w 116"/>
                <a:gd name="T21" fmla="*/ 112 h 123"/>
                <a:gd name="T22" fmla="*/ 45 w 116"/>
                <a:gd name="T23" fmla="*/ 123 h 123"/>
                <a:gd name="T24" fmla="*/ 0 w 116"/>
                <a:gd name="T25" fmla="*/ 123 h 123"/>
                <a:gd name="T26" fmla="*/ 0 w 116"/>
                <a:gd name="T27" fmla="*/ 0 h 123"/>
                <a:gd name="T28" fmla="*/ 45 w 116"/>
                <a:gd name="T29" fmla="*/ 0 h 123"/>
                <a:gd name="T30" fmla="*/ 96 w 116"/>
                <a:gd name="T31" fmla="*/ 11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6" h="123">
                  <a:moveTo>
                    <a:pt x="13" y="11"/>
                  </a:moveTo>
                  <a:lnTo>
                    <a:pt x="13" y="111"/>
                  </a:lnTo>
                  <a:lnTo>
                    <a:pt x="45" y="111"/>
                  </a:lnTo>
                  <a:cubicBezTo>
                    <a:pt x="63" y="111"/>
                    <a:pt x="76" y="110"/>
                    <a:pt x="86" y="103"/>
                  </a:cubicBezTo>
                  <a:cubicBezTo>
                    <a:pt x="98" y="95"/>
                    <a:pt x="103" y="82"/>
                    <a:pt x="103" y="60"/>
                  </a:cubicBezTo>
                  <a:cubicBezTo>
                    <a:pt x="103" y="40"/>
                    <a:pt x="98" y="26"/>
                    <a:pt x="86" y="18"/>
                  </a:cubicBezTo>
                  <a:cubicBezTo>
                    <a:pt x="76" y="12"/>
                    <a:pt x="62" y="11"/>
                    <a:pt x="43" y="11"/>
                  </a:cubicBezTo>
                  <a:lnTo>
                    <a:pt x="13" y="11"/>
                  </a:lnTo>
                  <a:close/>
                  <a:moveTo>
                    <a:pt x="96" y="11"/>
                  </a:moveTo>
                  <a:cubicBezTo>
                    <a:pt x="110" y="21"/>
                    <a:pt x="116" y="38"/>
                    <a:pt x="116" y="61"/>
                  </a:cubicBezTo>
                  <a:cubicBezTo>
                    <a:pt x="116" y="85"/>
                    <a:pt x="110" y="101"/>
                    <a:pt x="96" y="112"/>
                  </a:cubicBezTo>
                  <a:cubicBezTo>
                    <a:pt x="83" y="122"/>
                    <a:pt x="67" y="123"/>
                    <a:pt x="45" y="123"/>
                  </a:cubicBezTo>
                  <a:lnTo>
                    <a:pt x="0" y="123"/>
                  </a:lnTo>
                  <a:lnTo>
                    <a:pt x="0" y="0"/>
                  </a:lnTo>
                  <a:lnTo>
                    <a:pt x="45" y="0"/>
                  </a:lnTo>
                  <a:cubicBezTo>
                    <a:pt x="67" y="0"/>
                    <a:pt x="83" y="1"/>
                    <a:pt x="96" y="11"/>
                  </a:cubicBez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30" name="Freeform 31"/>
            <p:cNvSpPr>
              <a:spLocks/>
            </p:cNvSpPr>
            <p:nvPr/>
          </p:nvSpPr>
          <p:spPr bwMode="auto">
            <a:xfrm>
              <a:off x="6784" y="3383"/>
              <a:ext cx="22" cy="29"/>
            </a:xfrm>
            <a:custGeom>
              <a:avLst/>
              <a:gdLst>
                <a:gd name="T0" fmla="*/ 0 w 95"/>
                <a:gd name="T1" fmla="*/ 0 h 123"/>
                <a:gd name="T2" fmla="*/ 95 w 95"/>
                <a:gd name="T3" fmla="*/ 0 h 123"/>
                <a:gd name="T4" fmla="*/ 95 w 95"/>
                <a:gd name="T5" fmla="*/ 11 h 123"/>
                <a:gd name="T6" fmla="*/ 12 w 95"/>
                <a:gd name="T7" fmla="*/ 11 h 123"/>
                <a:gd name="T8" fmla="*/ 12 w 95"/>
                <a:gd name="T9" fmla="*/ 54 h 123"/>
                <a:gd name="T10" fmla="*/ 88 w 95"/>
                <a:gd name="T11" fmla="*/ 54 h 123"/>
                <a:gd name="T12" fmla="*/ 88 w 95"/>
                <a:gd name="T13" fmla="*/ 66 h 123"/>
                <a:gd name="T14" fmla="*/ 12 w 95"/>
                <a:gd name="T15" fmla="*/ 66 h 123"/>
                <a:gd name="T16" fmla="*/ 12 w 95"/>
                <a:gd name="T17" fmla="*/ 111 h 123"/>
                <a:gd name="T18" fmla="*/ 95 w 95"/>
                <a:gd name="T19" fmla="*/ 111 h 123"/>
                <a:gd name="T20" fmla="*/ 95 w 95"/>
                <a:gd name="T21" fmla="*/ 123 h 123"/>
                <a:gd name="T22" fmla="*/ 0 w 95"/>
                <a:gd name="T23" fmla="*/ 123 h 123"/>
                <a:gd name="T24" fmla="*/ 0 w 95"/>
                <a:gd name="T25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5" h="123">
                  <a:moveTo>
                    <a:pt x="0" y="0"/>
                  </a:moveTo>
                  <a:lnTo>
                    <a:pt x="95" y="0"/>
                  </a:lnTo>
                  <a:lnTo>
                    <a:pt x="95" y="11"/>
                  </a:lnTo>
                  <a:lnTo>
                    <a:pt x="12" y="11"/>
                  </a:lnTo>
                  <a:lnTo>
                    <a:pt x="12" y="54"/>
                  </a:lnTo>
                  <a:lnTo>
                    <a:pt x="88" y="54"/>
                  </a:lnTo>
                  <a:lnTo>
                    <a:pt x="88" y="66"/>
                  </a:lnTo>
                  <a:lnTo>
                    <a:pt x="12" y="66"/>
                  </a:lnTo>
                  <a:lnTo>
                    <a:pt x="12" y="111"/>
                  </a:lnTo>
                  <a:lnTo>
                    <a:pt x="95" y="111"/>
                  </a:lnTo>
                  <a:lnTo>
                    <a:pt x="95" y="123"/>
                  </a:lnTo>
                  <a:lnTo>
                    <a:pt x="0" y="1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31" name="Freeform 32"/>
            <p:cNvSpPr>
              <a:spLocks noEditPoints="1"/>
            </p:cNvSpPr>
            <p:nvPr/>
          </p:nvSpPr>
          <p:spPr bwMode="auto">
            <a:xfrm>
              <a:off x="6812" y="3374"/>
              <a:ext cx="25" cy="38"/>
            </a:xfrm>
            <a:custGeom>
              <a:avLst/>
              <a:gdLst>
                <a:gd name="T0" fmla="*/ 78 w 108"/>
                <a:gd name="T1" fmla="*/ 0 h 161"/>
                <a:gd name="T2" fmla="*/ 92 w 108"/>
                <a:gd name="T3" fmla="*/ 0 h 161"/>
                <a:gd name="T4" fmla="*/ 68 w 108"/>
                <a:gd name="T5" fmla="*/ 25 h 161"/>
                <a:gd name="T6" fmla="*/ 54 w 108"/>
                <a:gd name="T7" fmla="*/ 25 h 161"/>
                <a:gd name="T8" fmla="*/ 30 w 108"/>
                <a:gd name="T9" fmla="*/ 0 h 161"/>
                <a:gd name="T10" fmla="*/ 43 w 108"/>
                <a:gd name="T11" fmla="*/ 0 h 161"/>
                <a:gd name="T12" fmla="*/ 61 w 108"/>
                <a:gd name="T13" fmla="*/ 18 h 161"/>
                <a:gd name="T14" fmla="*/ 78 w 108"/>
                <a:gd name="T15" fmla="*/ 0 h 161"/>
                <a:gd name="T16" fmla="*/ 0 w 108"/>
                <a:gd name="T17" fmla="*/ 149 h 161"/>
                <a:gd name="T18" fmla="*/ 91 w 108"/>
                <a:gd name="T19" fmla="*/ 49 h 161"/>
                <a:gd name="T20" fmla="*/ 4 w 108"/>
                <a:gd name="T21" fmla="*/ 49 h 161"/>
                <a:gd name="T22" fmla="*/ 4 w 108"/>
                <a:gd name="T23" fmla="*/ 38 h 161"/>
                <a:gd name="T24" fmla="*/ 108 w 108"/>
                <a:gd name="T25" fmla="*/ 38 h 161"/>
                <a:gd name="T26" fmla="*/ 108 w 108"/>
                <a:gd name="T27" fmla="*/ 49 h 161"/>
                <a:gd name="T28" fmla="*/ 15 w 108"/>
                <a:gd name="T29" fmla="*/ 149 h 161"/>
                <a:gd name="T30" fmla="*/ 108 w 108"/>
                <a:gd name="T31" fmla="*/ 149 h 161"/>
                <a:gd name="T32" fmla="*/ 108 w 108"/>
                <a:gd name="T33" fmla="*/ 161 h 161"/>
                <a:gd name="T34" fmla="*/ 0 w 108"/>
                <a:gd name="T35" fmla="*/ 161 h 161"/>
                <a:gd name="T36" fmla="*/ 0 w 108"/>
                <a:gd name="T37" fmla="*/ 14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8" h="161">
                  <a:moveTo>
                    <a:pt x="78" y="0"/>
                  </a:moveTo>
                  <a:lnTo>
                    <a:pt x="92" y="0"/>
                  </a:lnTo>
                  <a:lnTo>
                    <a:pt x="68" y="25"/>
                  </a:lnTo>
                  <a:lnTo>
                    <a:pt x="54" y="25"/>
                  </a:lnTo>
                  <a:lnTo>
                    <a:pt x="30" y="0"/>
                  </a:lnTo>
                  <a:lnTo>
                    <a:pt x="43" y="0"/>
                  </a:lnTo>
                  <a:lnTo>
                    <a:pt x="61" y="18"/>
                  </a:lnTo>
                  <a:lnTo>
                    <a:pt x="78" y="0"/>
                  </a:lnTo>
                  <a:close/>
                  <a:moveTo>
                    <a:pt x="0" y="149"/>
                  </a:moveTo>
                  <a:lnTo>
                    <a:pt x="91" y="49"/>
                  </a:lnTo>
                  <a:lnTo>
                    <a:pt x="4" y="49"/>
                  </a:lnTo>
                  <a:lnTo>
                    <a:pt x="4" y="38"/>
                  </a:lnTo>
                  <a:lnTo>
                    <a:pt x="108" y="38"/>
                  </a:lnTo>
                  <a:lnTo>
                    <a:pt x="108" y="49"/>
                  </a:lnTo>
                  <a:lnTo>
                    <a:pt x="15" y="149"/>
                  </a:lnTo>
                  <a:lnTo>
                    <a:pt x="108" y="149"/>
                  </a:lnTo>
                  <a:lnTo>
                    <a:pt x="108" y="161"/>
                  </a:lnTo>
                  <a:lnTo>
                    <a:pt x="0" y="161"/>
                  </a:lnTo>
                  <a:lnTo>
                    <a:pt x="0" y="149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32" name="Freeform 33"/>
            <p:cNvSpPr>
              <a:spLocks/>
            </p:cNvSpPr>
            <p:nvPr/>
          </p:nvSpPr>
          <p:spPr bwMode="auto">
            <a:xfrm>
              <a:off x="6845" y="3383"/>
              <a:ext cx="22" cy="29"/>
            </a:xfrm>
            <a:custGeom>
              <a:avLst/>
              <a:gdLst>
                <a:gd name="T0" fmla="*/ 0 w 95"/>
                <a:gd name="T1" fmla="*/ 0 h 123"/>
                <a:gd name="T2" fmla="*/ 95 w 95"/>
                <a:gd name="T3" fmla="*/ 0 h 123"/>
                <a:gd name="T4" fmla="*/ 95 w 95"/>
                <a:gd name="T5" fmla="*/ 11 h 123"/>
                <a:gd name="T6" fmla="*/ 12 w 95"/>
                <a:gd name="T7" fmla="*/ 11 h 123"/>
                <a:gd name="T8" fmla="*/ 12 w 95"/>
                <a:gd name="T9" fmla="*/ 54 h 123"/>
                <a:gd name="T10" fmla="*/ 88 w 95"/>
                <a:gd name="T11" fmla="*/ 54 h 123"/>
                <a:gd name="T12" fmla="*/ 88 w 95"/>
                <a:gd name="T13" fmla="*/ 66 h 123"/>
                <a:gd name="T14" fmla="*/ 12 w 95"/>
                <a:gd name="T15" fmla="*/ 66 h 123"/>
                <a:gd name="T16" fmla="*/ 12 w 95"/>
                <a:gd name="T17" fmla="*/ 111 h 123"/>
                <a:gd name="T18" fmla="*/ 95 w 95"/>
                <a:gd name="T19" fmla="*/ 111 h 123"/>
                <a:gd name="T20" fmla="*/ 95 w 95"/>
                <a:gd name="T21" fmla="*/ 123 h 123"/>
                <a:gd name="T22" fmla="*/ 0 w 95"/>
                <a:gd name="T23" fmla="*/ 123 h 123"/>
                <a:gd name="T24" fmla="*/ 0 w 95"/>
                <a:gd name="T25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5" h="123">
                  <a:moveTo>
                    <a:pt x="0" y="0"/>
                  </a:moveTo>
                  <a:lnTo>
                    <a:pt x="95" y="0"/>
                  </a:lnTo>
                  <a:lnTo>
                    <a:pt x="95" y="11"/>
                  </a:lnTo>
                  <a:lnTo>
                    <a:pt x="12" y="11"/>
                  </a:lnTo>
                  <a:lnTo>
                    <a:pt x="12" y="54"/>
                  </a:lnTo>
                  <a:lnTo>
                    <a:pt x="88" y="54"/>
                  </a:lnTo>
                  <a:lnTo>
                    <a:pt x="88" y="66"/>
                  </a:lnTo>
                  <a:lnTo>
                    <a:pt x="12" y="66"/>
                  </a:lnTo>
                  <a:lnTo>
                    <a:pt x="12" y="111"/>
                  </a:lnTo>
                  <a:lnTo>
                    <a:pt x="95" y="111"/>
                  </a:lnTo>
                  <a:lnTo>
                    <a:pt x="95" y="123"/>
                  </a:lnTo>
                  <a:lnTo>
                    <a:pt x="0" y="1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33" name="Freeform 34"/>
            <p:cNvSpPr>
              <a:spLocks noEditPoints="1"/>
            </p:cNvSpPr>
            <p:nvPr/>
          </p:nvSpPr>
          <p:spPr bwMode="auto">
            <a:xfrm>
              <a:off x="6888" y="3383"/>
              <a:ext cx="29" cy="29"/>
            </a:xfrm>
            <a:custGeom>
              <a:avLst/>
              <a:gdLst>
                <a:gd name="T0" fmla="*/ 92 w 127"/>
                <a:gd name="T1" fmla="*/ 73 h 123"/>
                <a:gd name="T2" fmla="*/ 64 w 127"/>
                <a:gd name="T3" fmla="*/ 10 h 123"/>
                <a:gd name="T4" fmla="*/ 35 w 127"/>
                <a:gd name="T5" fmla="*/ 73 h 123"/>
                <a:gd name="T6" fmla="*/ 92 w 127"/>
                <a:gd name="T7" fmla="*/ 73 h 123"/>
                <a:gd name="T8" fmla="*/ 57 w 127"/>
                <a:gd name="T9" fmla="*/ 0 h 123"/>
                <a:gd name="T10" fmla="*/ 71 w 127"/>
                <a:gd name="T11" fmla="*/ 0 h 123"/>
                <a:gd name="T12" fmla="*/ 127 w 127"/>
                <a:gd name="T13" fmla="*/ 123 h 123"/>
                <a:gd name="T14" fmla="*/ 115 w 127"/>
                <a:gd name="T15" fmla="*/ 123 h 123"/>
                <a:gd name="T16" fmla="*/ 98 w 127"/>
                <a:gd name="T17" fmla="*/ 85 h 123"/>
                <a:gd name="T18" fmla="*/ 30 w 127"/>
                <a:gd name="T19" fmla="*/ 85 h 123"/>
                <a:gd name="T20" fmla="*/ 13 w 127"/>
                <a:gd name="T21" fmla="*/ 123 h 123"/>
                <a:gd name="T22" fmla="*/ 0 w 127"/>
                <a:gd name="T23" fmla="*/ 123 h 123"/>
                <a:gd name="T24" fmla="*/ 57 w 127"/>
                <a:gd name="T25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7" h="123">
                  <a:moveTo>
                    <a:pt x="92" y="73"/>
                  </a:moveTo>
                  <a:lnTo>
                    <a:pt x="64" y="10"/>
                  </a:lnTo>
                  <a:lnTo>
                    <a:pt x="35" y="73"/>
                  </a:lnTo>
                  <a:lnTo>
                    <a:pt x="92" y="73"/>
                  </a:lnTo>
                  <a:close/>
                  <a:moveTo>
                    <a:pt x="57" y="0"/>
                  </a:moveTo>
                  <a:lnTo>
                    <a:pt x="71" y="0"/>
                  </a:lnTo>
                  <a:lnTo>
                    <a:pt x="127" y="123"/>
                  </a:lnTo>
                  <a:lnTo>
                    <a:pt x="115" y="123"/>
                  </a:lnTo>
                  <a:lnTo>
                    <a:pt x="98" y="85"/>
                  </a:lnTo>
                  <a:lnTo>
                    <a:pt x="30" y="85"/>
                  </a:lnTo>
                  <a:lnTo>
                    <a:pt x="13" y="123"/>
                  </a:lnTo>
                  <a:lnTo>
                    <a:pt x="0" y="123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34" name="Freeform 35"/>
            <p:cNvSpPr>
              <a:spLocks/>
            </p:cNvSpPr>
            <p:nvPr/>
          </p:nvSpPr>
          <p:spPr bwMode="auto">
            <a:xfrm>
              <a:off x="6936" y="3383"/>
              <a:ext cx="25" cy="29"/>
            </a:xfrm>
            <a:custGeom>
              <a:avLst/>
              <a:gdLst>
                <a:gd name="T0" fmla="*/ 48 w 108"/>
                <a:gd name="T1" fmla="*/ 11 h 123"/>
                <a:gd name="T2" fmla="*/ 0 w 108"/>
                <a:gd name="T3" fmla="*/ 11 h 123"/>
                <a:gd name="T4" fmla="*/ 0 w 108"/>
                <a:gd name="T5" fmla="*/ 0 h 123"/>
                <a:gd name="T6" fmla="*/ 108 w 108"/>
                <a:gd name="T7" fmla="*/ 0 h 123"/>
                <a:gd name="T8" fmla="*/ 108 w 108"/>
                <a:gd name="T9" fmla="*/ 11 h 123"/>
                <a:gd name="T10" fmla="*/ 60 w 108"/>
                <a:gd name="T11" fmla="*/ 11 h 123"/>
                <a:gd name="T12" fmla="*/ 60 w 108"/>
                <a:gd name="T13" fmla="*/ 123 h 123"/>
                <a:gd name="T14" fmla="*/ 48 w 108"/>
                <a:gd name="T15" fmla="*/ 123 h 123"/>
                <a:gd name="T16" fmla="*/ 48 w 108"/>
                <a:gd name="T17" fmla="*/ 11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8" h="123">
                  <a:moveTo>
                    <a:pt x="48" y="11"/>
                  </a:moveTo>
                  <a:lnTo>
                    <a:pt x="0" y="11"/>
                  </a:lnTo>
                  <a:lnTo>
                    <a:pt x="0" y="0"/>
                  </a:lnTo>
                  <a:lnTo>
                    <a:pt x="108" y="0"/>
                  </a:lnTo>
                  <a:lnTo>
                    <a:pt x="108" y="11"/>
                  </a:lnTo>
                  <a:lnTo>
                    <a:pt x="60" y="11"/>
                  </a:lnTo>
                  <a:lnTo>
                    <a:pt x="60" y="123"/>
                  </a:lnTo>
                  <a:lnTo>
                    <a:pt x="48" y="123"/>
                  </a:lnTo>
                  <a:lnTo>
                    <a:pt x="48" y="11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35" name="Freeform 36"/>
            <p:cNvSpPr>
              <a:spLocks noEditPoints="1"/>
            </p:cNvSpPr>
            <p:nvPr/>
          </p:nvSpPr>
          <p:spPr bwMode="auto">
            <a:xfrm>
              <a:off x="6967" y="3374"/>
              <a:ext cx="22" cy="38"/>
            </a:xfrm>
            <a:custGeom>
              <a:avLst/>
              <a:gdLst>
                <a:gd name="T0" fmla="*/ 66 w 95"/>
                <a:gd name="T1" fmla="*/ 0 h 161"/>
                <a:gd name="T2" fmla="*/ 80 w 95"/>
                <a:gd name="T3" fmla="*/ 0 h 161"/>
                <a:gd name="T4" fmla="*/ 56 w 95"/>
                <a:gd name="T5" fmla="*/ 25 h 161"/>
                <a:gd name="T6" fmla="*/ 42 w 95"/>
                <a:gd name="T7" fmla="*/ 25 h 161"/>
                <a:gd name="T8" fmla="*/ 18 w 95"/>
                <a:gd name="T9" fmla="*/ 0 h 161"/>
                <a:gd name="T10" fmla="*/ 31 w 95"/>
                <a:gd name="T11" fmla="*/ 0 h 161"/>
                <a:gd name="T12" fmla="*/ 49 w 95"/>
                <a:gd name="T13" fmla="*/ 18 h 161"/>
                <a:gd name="T14" fmla="*/ 66 w 95"/>
                <a:gd name="T15" fmla="*/ 0 h 161"/>
                <a:gd name="T16" fmla="*/ 0 w 95"/>
                <a:gd name="T17" fmla="*/ 38 h 161"/>
                <a:gd name="T18" fmla="*/ 95 w 95"/>
                <a:gd name="T19" fmla="*/ 38 h 161"/>
                <a:gd name="T20" fmla="*/ 95 w 95"/>
                <a:gd name="T21" fmla="*/ 49 h 161"/>
                <a:gd name="T22" fmla="*/ 13 w 95"/>
                <a:gd name="T23" fmla="*/ 49 h 161"/>
                <a:gd name="T24" fmla="*/ 13 w 95"/>
                <a:gd name="T25" fmla="*/ 92 h 161"/>
                <a:gd name="T26" fmla="*/ 89 w 95"/>
                <a:gd name="T27" fmla="*/ 92 h 161"/>
                <a:gd name="T28" fmla="*/ 89 w 95"/>
                <a:gd name="T29" fmla="*/ 104 h 161"/>
                <a:gd name="T30" fmla="*/ 13 w 95"/>
                <a:gd name="T31" fmla="*/ 104 h 161"/>
                <a:gd name="T32" fmla="*/ 13 w 95"/>
                <a:gd name="T33" fmla="*/ 149 h 161"/>
                <a:gd name="T34" fmla="*/ 95 w 95"/>
                <a:gd name="T35" fmla="*/ 149 h 161"/>
                <a:gd name="T36" fmla="*/ 95 w 95"/>
                <a:gd name="T37" fmla="*/ 161 h 161"/>
                <a:gd name="T38" fmla="*/ 0 w 95"/>
                <a:gd name="T39" fmla="*/ 161 h 161"/>
                <a:gd name="T40" fmla="*/ 0 w 95"/>
                <a:gd name="T41" fmla="*/ 38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5" h="161">
                  <a:moveTo>
                    <a:pt x="66" y="0"/>
                  </a:moveTo>
                  <a:lnTo>
                    <a:pt x="80" y="0"/>
                  </a:lnTo>
                  <a:lnTo>
                    <a:pt x="56" y="25"/>
                  </a:lnTo>
                  <a:lnTo>
                    <a:pt x="42" y="25"/>
                  </a:lnTo>
                  <a:lnTo>
                    <a:pt x="18" y="0"/>
                  </a:lnTo>
                  <a:lnTo>
                    <a:pt x="31" y="0"/>
                  </a:lnTo>
                  <a:lnTo>
                    <a:pt x="49" y="18"/>
                  </a:lnTo>
                  <a:lnTo>
                    <a:pt x="66" y="0"/>
                  </a:lnTo>
                  <a:close/>
                  <a:moveTo>
                    <a:pt x="0" y="38"/>
                  </a:moveTo>
                  <a:lnTo>
                    <a:pt x="95" y="38"/>
                  </a:lnTo>
                  <a:lnTo>
                    <a:pt x="95" y="49"/>
                  </a:lnTo>
                  <a:lnTo>
                    <a:pt x="13" y="49"/>
                  </a:lnTo>
                  <a:lnTo>
                    <a:pt x="13" y="92"/>
                  </a:lnTo>
                  <a:lnTo>
                    <a:pt x="89" y="92"/>
                  </a:lnTo>
                  <a:lnTo>
                    <a:pt x="89" y="104"/>
                  </a:lnTo>
                  <a:lnTo>
                    <a:pt x="13" y="104"/>
                  </a:lnTo>
                  <a:lnTo>
                    <a:pt x="13" y="149"/>
                  </a:lnTo>
                  <a:lnTo>
                    <a:pt x="95" y="149"/>
                  </a:lnTo>
                  <a:lnTo>
                    <a:pt x="95" y="161"/>
                  </a:lnTo>
                  <a:lnTo>
                    <a:pt x="0" y="161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36" name="Freeform 37"/>
            <p:cNvSpPr>
              <a:spLocks/>
            </p:cNvSpPr>
            <p:nvPr/>
          </p:nvSpPr>
          <p:spPr bwMode="auto">
            <a:xfrm>
              <a:off x="6998" y="3383"/>
              <a:ext cx="20" cy="29"/>
            </a:xfrm>
            <a:custGeom>
              <a:avLst/>
              <a:gdLst>
                <a:gd name="T0" fmla="*/ 0 w 90"/>
                <a:gd name="T1" fmla="*/ 0 h 123"/>
                <a:gd name="T2" fmla="*/ 12 w 90"/>
                <a:gd name="T3" fmla="*/ 0 h 123"/>
                <a:gd name="T4" fmla="*/ 12 w 90"/>
                <a:gd name="T5" fmla="*/ 111 h 123"/>
                <a:gd name="T6" fmla="*/ 90 w 90"/>
                <a:gd name="T7" fmla="*/ 111 h 123"/>
                <a:gd name="T8" fmla="*/ 90 w 90"/>
                <a:gd name="T9" fmla="*/ 123 h 123"/>
                <a:gd name="T10" fmla="*/ 0 w 90"/>
                <a:gd name="T11" fmla="*/ 123 h 123"/>
                <a:gd name="T12" fmla="*/ 0 w 90"/>
                <a:gd name="T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123">
                  <a:moveTo>
                    <a:pt x="0" y="0"/>
                  </a:moveTo>
                  <a:lnTo>
                    <a:pt x="12" y="0"/>
                  </a:lnTo>
                  <a:lnTo>
                    <a:pt x="12" y="111"/>
                  </a:lnTo>
                  <a:lnTo>
                    <a:pt x="90" y="111"/>
                  </a:lnTo>
                  <a:lnTo>
                    <a:pt x="90" y="123"/>
                  </a:lnTo>
                  <a:lnTo>
                    <a:pt x="0" y="1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37" name="Freeform 38"/>
            <p:cNvSpPr>
              <a:spLocks noEditPoints="1"/>
            </p:cNvSpPr>
            <p:nvPr/>
          </p:nvSpPr>
          <p:spPr bwMode="auto">
            <a:xfrm>
              <a:off x="7021" y="3382"/>
              <a:ext cx="30" cy="31"/>
            </a:xfrm>
            <a:custGeom>
              <a:avLst/>
              <a:gdLst>
                <a:gd name="T0" fmla="*/ 117 w 130"/>
                <a:gd name="T1" fmla="*/ 65 h 130"/>
                <a:gd name="T2" fmla="*/ 65 w 130"/>
                <a:gd name="T3" fmla="*/ 12 h 130"/>
                <a:gd name="T4" fmla="*/ 13 w 130"/>
                <a:gd name="T5" fmla="*/ 65 h 130"/>
                <a:gd name="T6" fmla="*/ 65 w 130"/>
                <a:gd name="T7" fmla="*/ 118 h 130"/>
                <a:gd name="T8" fmla="*/ 117 w 130"/>
                <a:gd name="T9" fmla="*/ 65 h 130"/>
                <a:gd name="T10" fmla="*/ 65 w 130"/>
                <a:gd name="T11" fmla="*/ 130 h 130"/>
                <a:gd name="T12" fmla="*/ 0 w 130"/>
                <a:gd name="T13" fmla="*/ 65 h 130"/>
                <a:gd name="T14" fmla="*/ 65 w 130"/>
                <a:gd name="T15" fmla="*/ 0 h 130"/>
                <a:gd name="T16" fmla="*/ 130 w 130"/>
                <a:gd name="T17" fmla="*/ 65 h 130"/>
                <a:gd name="T18" fmla="*/ 65 w 130"/>
                <a:gd name="T19" fmla="*/ 13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0" h="130">
                  <a:moveTo>
                    <a:pt x="117" y="65"/>
                  </a:moveTo>
                  <a:cubicBezTo>
                    <a:pt x="117" y="32"/>
                    <a:pt x="98" y="12"/>
                    <a:pt x="65" y="12"/>
                  </a:cubicBezTo>
                  <a:cubicBezTo>
                    <a:pt x="32" y="12"/>
                    <a:pt x="13" y="32"/>
                    <a:pt x="13" y="65"/>
                  </a:cubicBezTo>
                  <a:cubicBezTo>
                    <a:pt x="13" y="99"/>
                    <a:pt x="32" y="118"/>
                    <a:pt x="65" y="118"/>
                  </a:cubicBezTo>
                  <a:cubicBezTo>
                    <a:pt x="98" y="118"/>
                    <a:pt x="117" y="99"/>
                    <a:pt x="117" y="65"/>
                  </a:cubicBezTo>
                  <a:close/>
                  <a:moveTo>
                    <a:pt x="65" y="130"/>
                  </a:moveTo>
                  <a:cubicBezTo>
                    <a:pt x="24" y="130"/>
                    <a:pt x="0" y="106"/>
                    <a:pt x="0" y="65"/>
                  </a:cubicBezTo>
                  <a:cubicBezTo>
                    <a:pt x="0" y="25"/>
                    <a:pt x="24" y="0"/>
                    <a:pt x="65" y="0"/>
                  </a:cubicBezTo>
                  <a:cubicBezTo>
                    <a:pt x="105" y="0"/>
                    <a:pt x="130" y="25"/>
                    <a:pt x="130" y="65"/>
                  </a:cubicBezTo>
                  <a:cubicBezTo>
                    <a:pt x="130" y="106"/>
                    <a:pt x="105" y="130"/>
                    <a:pt x="65" y="130"/>
                  </a:cubicBez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38" name="Freeform 39"/>
            <p:cNvSpPr>
              <a:spLocks/>
            </p:cNvSpPr>
            <p:nvPr/>
          </p:nvSpPr>
          <p:spPr bwMode="auto">
            <a:xfrm>
              <a:off x="7056" y="3383"/>
              <a:ext cx="29" cy="29"/>
            </a:xfrm>
            <a:custGeom>
              <a:avLst/>
              <a:gdLst>
                <a:gd name="T0" fmla="*/ 0 w 126"/>
                <a:gd name="T1" fmla="*/ 0 h 123"/>
                <a:gd name="T2" fmla="*/ 13 w 126"/>
                <a:gd name="T3" fmla="*/ 0 h 123"/>
                <a:gd name="T4" fmla="*/ 63 w 126"/>
                <a:gd name="T5" fmla="*/ 112 h 123"/>
                <a:gd name="T6" fmla="*/ 112 w 126"/>
                <a:gd name="T7" fmla="*/ 0 h 123"/>
                <a:gd name="T8" fmla="*/ 126 w 126"/>
                <a:gd name="T9" fmla="*/ 0 h 123"/>
                <a:gd name="T10" fmla="*/ 71 w 126"/>
                <a:gd name="T11" fmla="*/ 123 h 123"/>
                <a:gd name="T12" fmla="*/ 55 w 126"/>
                <a:gd name="T13" fmla="*/ 123 h 123"/>
                <a:gd name="T14" fmla="*/ 0 w 126"/>
                <a:gd name="T15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6" h="123">
                  <a:moveTo>
                    <a:pt x="0" y="0"/>
                  </a:moveTo>
                  <a:lnTo>
                    <a:pt x="13" y="0"/>
                  </a:lnTo>
                  <a:lnTo>
                    <a:pt x="63" y="112"/>
                  </a:lnTo>
                  <a:lnTo>
                    <a:pt x="112" y="0"/>
                  </a:lnTo>
                  <a:lnTo>
                    <a:pt x="126" y="0"/>
                  </a:lnTo>
                  <a:lnTo>
                    <a:pt x="71" y="123"/>
                  </a:lnTo>
                  <a:lnTo>
                    <a:pt x="55" y="1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39" name="Freeform 40"/>
            <p:cNvSpPr>
              <a:spLocks noEditPoints="1"/>
            </p:cNvSpPr>
            <p:nvPr/>
          </p:nvSpPr>
          <p:spPr bwMode="auto">
            <a:xfrm>
              <a:off x="7088" y="3374"/>
              <a:ext cx="27" cy="38"/>
            </a:xfrm>
            <a:custGeom>
              <a:avLst/>
              <a:gdLst>
                <a:gd name="T0" fmla="*/ 71 w 118"/>
                <a:gd name="T1" fmla="*/ 0 h 161"/>
                <a:gd name="T2" fmla="*/ 86 w 118"/>
                <a:gd name="T3" fmla="*/ 0 h 161"/>
                <a:gd name="T4" fmla="*/ 66 w 118"/>
                <a:gd name="T5" fmla="*/ 25 h 161"/>
                <a:gd name="T6" fmla="*/ 56 w 118"/>
                <a:gd name="T7" fmla="*/ 25 h 161"/>
                <a:gd name="T8" fmla="*/ 71 w 118"/>
                <a:gd name="T9" fmla="*/ 0 h 161"/>
                <a:gd name="T10" fmla="*/ 53 w 118"/>
                <a:gd name="T11" fmla="*/ 108 h 161"/>
                <a:gd name="T12" fmla="*/ 0 w 118"/>
                <a:gd name="T13" fmla="*/ 38 h 161"/>
                <a:gd name="T14" fmla="*/ 15 w 118"/>
                <a:gd name="T15" fmla="*/ 38 h 161"/>
                <a:gd name="T16" fmla="*/ 59 w 118"/>
                <a:gd name="T17" fmla="*/ 98 h 161"/>
                <a:gd name="T18" fmla="*/ 103 w 118"/>
                <a:gd name="T19" fmla="*/ 38 h 161"/>
                <a:gd name="T20" fmla="*/ 118 w 118"/>
                <a:gd name="T21" fmla="*/ 38 h 161"/>
                <a:gd name="T22" fmla="*/ 65 w 118"/>
                <a:gd name="T23" fmla="*/ 108 h 161"/>
                <a:gd name="T24" fmla="*/ 65 w 118"/>
                <a:gd name="T25" fmla="*/ 161 h 161"/>
                <a:gd name="T26" fmla="*/ 53 w 118"/>
                <a:gd name="T27" fmla="*/ 161 h 161"/>
                <a:gd name="T28" fmla="*/ 53 w 118"/>
                <a:gd name="T29" fmla="*/ 108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8" h="161">
                  <a:moveTo>
                    <a:pt x="71" y="0"/>
                  </a:moveTo>
                  <a:lnTo>
                    <a:pt x="86" y="0"/>
                  </a:lnTo>
                  <a:lnTo>
                    <a:pt x="66" y="25"/>
                  </a:lnTo>
                  <a:lnTo>
                    <a:pt x="56" y="25"/>
                  </a:lnTo>
                  <a:lnTo>
                    <a:pt x="71" y="0"/>
                  </a:lnTo>
                  <a:close/>
                  <a:moveTo>
                    <a:pt x="53" y="108"/>
                  </a:moveTo>
                  <a:lnTo>
                    <a:pt x="0" y="38"/>
                  </a:lnTo>
                  <a:lnTo>
                    <a:pt x="15" y="38"/>
                  </a:lnTo>
                  <a:lnTo>
                    <a:pt x="59" y="98"/>
                  </a:lnTo>
                  <a:lnTo>
                    <a:pt x="103" y="38"/>
                  </a:lnTo>
                  <a:lnTo>
                    <a:pt x="118" y="38"/>
                  </a:lnTo>
                  <a:lnTo>
                    <a:pt x="65" y="108"/>
                  </a:lnTo>
                  <a:lnTo>
                    <a:pt x="65" y="161"/>
                  </a:lnTo>
                  <a:lnTo>
                    <a:pt x="53" y="161"/>
                  </a:lnTo>
                  <a:lnTo>
                    <a:pt x="53" y="108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40" name="Freeform 41"/>
            <p:cNvSpPr>
              <a:spLocks/>
            </p:cNvSpPr>
            <p:nvPr/>
          </p:nvSpPr>
          <p:spPr bwMode="auto">
            <a:xfrm>
              <a:off x="7121" y="3382"/>
              <a:ext cx="29" cy="31"/>
            </a:xfrm>
            <a:custGeom>
              <a:avLst/>
              <a:gdLst>
                <a:gd name="T0" fmla="*/ 64 w 124"/>
                <a:gd name="T1" fmla="*/ 12 h 130"/>
                <a:gd name="T2" fmla="*/ 12 w 124"/>
                <a:gd name="T3" fmla="*/ 65 h 130"/>
                <a:gd name="T4" fmla="*/ 62 w 124"/>
                <a:gd name="T5" fmla="*/ 118 h 130"/>
                <a:gd name="T6" fmla="*/ 111 w 124"/>
                <a:gd name="T7" fmla="*/ 81 h 130"/>
                <a:gd name="T8" fmla="*/ 124 w 124"/>
                <a:gd name="T9" fmla="*/ 81 h 130"/>
                <a:gd name="T10" fmla="*/ 62 w 124"/>
                <a:gd name="T11" fmla="*/ 130 h 130"/>
                <a:gd name="T12" fmla="*/ 0 w 124"/>
                <a:gd name="T13" fmla="*/ 65 h 130"/>
                <a:gd name="T14" fmla="*/ 65 w 124"/>
                <a:gd name="T15" fmla="*/ 0 h 130"/>
                <a:gd name="T16" fmla="*/ 122 w 124"/>
                <a:gd name="T17" fmla="*/ 44 h 130"/>
                <a:gd name="T18" fmla="*/ 109 w 124"/>
                <a:gd name="T19" fmla="*/ 44 h 130"/>
                <a:gd name="T20" fmla="*/ 64 w 124"/>
                <a:gd name="T21" fmla="*/ 12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4" h="130">
                  <a:moveTo>
                    <a:pt x="64" y="12"/>
                  </a:moveTo>
                  <a:cubicBezTo>
                    <a:pt x="32" y="12"/>
                    <a:pt x="12" y="32"/>
                    <a:pt x="12" y="65"/>
                  </a:cubicBezTo>
                  <a:cubicBezTo>
                    <a:pt x="12" y="98"/>
                    <a:pt x="32" y="118"/>
                    <a:pt x="62" y="118"/>
                  </a:cubicBezTo>
                  <a:cubicBezTo>
                    <a:pt x="87" y="118"/>
                    <a:pt x="106" y="104"/>
                    <a:pt x="111" y="81"/>
                  </a:cubicBezTo>
                  <a:lnTo>
                    <a:pt x="124" y="81"/>
                  </a:lnTo>
                  <a:cubicBezTo>
                    <a:pt x="118" y="111"/>
                    <a:pt x="95" y="130"/>
                    <a:pt x="62" y="130"/>
                  </a:cubicBezTo>
                  <a:cubicBezTo>
                    <a:pt x="25" y="130"/>
                    <a:pt x="0" y="105"/>
                    <a:pt x="0" y="65"/>
                  </a:cubicBezTo>
                  <a:cubicBezTo>
                    <a:pt x="0" y="25"/>
                    <a:pt x="24" y="0"/>
                    <a:pt x="65" y="0"/>
                  </a:cubicBezTo>
                  <a:cubicBezTo>
                    <a:pt x="97" y="0"/>
                    <a:pt x="118" y="17"/>
                    <a:pt x="122" y="44"/>
                  </a:cubicBezTo>
                  <a:lnTo>
                    <a:pt x="109" y="44"/>
                  </a:lnTo>
                  <a:cubicBezTo>
                    <a:pt x="105" y="24"/>
                    <a:pt x="89" y="12"/>
                    <a:pt x="64" y="12"/>
                  </a:cubicBez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41" name="Freeform 42"/>
            <p:cNvSpPr>
              <a:spLocks/>
            </p:cNvSpPr>
            <p:nvPr/>
          </p:nvSpPr>
          <p:spPr bwMode="auto">
            <a:xfrm>
              <a:off x="7157" y="3383"/>
              <a:ext cx="24" cy="29"/>
            </a:xfrm>
            <a:custGeom>
              <a:avLst/>
              <a:gdLst>
                <a:gd name="T0" fmla="*/ 0 w 105"/>
                <a:gd name="T1" fmla="*/ 0 h 123"/>
                <a:gd name="T2" fmla="*/ 12 w 105"/>
                <a:gd name="T3" fmla="*/ 0 h 123"/>
                <a:gd name="T4" fmla="*/ 12 w 105"/>
                <a:gd name="T5" fmla="*/ 51 h 123"/>
                <a:gd name="T6" fmla="*/ 93 w 105"/>
                <a:gd name="T7" fmla="*/ 51 h 123"/>
                <a:gd name="T8" fmla="*/ 93 w 105"/>
                <a:gd name="T9" fmla="*/ 0 h 123"/>
                <a:gd name="T10" fmla="*/ 105 w 105"/>
                <a:gd name="T11" fmla="*/ 0 h 123"/>
                <a:gd name="T12" fmla="*/ 105 w 105"/>
                <a:gd name="T13" fmla="*/ 123 h 123"/>
                <a:gd name="T14" fmla="*/ 93 w 105"/>
                <a:gd name="T15" fmla="*/ 123 h 123"/>
                <a:gd name="T16" fmla="*/ 93 w 105"/>
                <a:gd name="T17" fmla="*/ 63 h 123"/>
                <a:gd name="T18" fmla="*/ 12 w 105"/>
                <a:gd name="T19" fmla="*/ 63 h 123"/>
                <a:gd name="T20" fmla="*/ 12 w 105"/>
                <a:gd name="T21" fmla="*/ 123 h 123"/>
                <a:gd name="T22" fmla="*/ 0 w 105"/>
                <a:gd name="T23" fmla="*/ 123 h 123"/>
                <a:gd name="T24" fmla="*/ 0 w 105"/>
                <a:gd name="T25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5" h="123">
                  <a:moveTo>
                    <a:pt x="0" y="0"/>
                  </a:moveTo>
                  <a:lnTo>
                    <a:pt x="12" y="0"/>
                  </a:lnTo>
                  <a:lnTo>
                    <a:pt x="12" y="51"/>
                  </a:lnTo>
                  <a:lnTo>
                    <a:pt x="93" y="51"/>
                  </a:lnTo>
                  <a:lnTo>
                    <a:pt x="93" y="0"/>
                  </a:lnTo>
                  <a:lnTo>
                    <a:pt x="105" y="0"/>
                  </a:lnTo>
                  <a:lnTo>
                    <a:pt x="105" y="123"/>
                  </a:lnTo>
                  <a:lnTo>
                    <a:pt x="93" y="123"/>
                  </a:lnTo>
                  <a:lnTo>
                    <a:pt x="93" y="63"/>
                  </a:lnTo>
                  <a:lnTo>
                    <a:pt x="12" y="63"/>
                  </a:lnTo>
                  <a:lnTo>
                    <a:pt x="12" y="123"/>
                  </a:lnTo>
                  <a:lnTo>
                    <a:pt x="0" y="1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42" name="Freeform 43"/>
            <p:cNvSpPr>
              <a:spLocks noEditPoints="1"/>
            </p:cNvSpPr>
            <p:nvPr/>
          </p:nvSpPr>
          <p:spPr bwMode="auto">
            <a:xfrm>
              <a:off x="7190" y="3382"/>
              <a:ext cx="30" cy="31"/>
            </a:xfrm>
            <a:custGeom>
              <a:avLst/>
              <a:gdLst>
                <a:gd name="T0" fmla="*/ 117 w 130"/>
                <a:gd name="T1" fmla="*/ 65 h 130"/>
                <a:gd name="T2" fmla="*/ 65 w 130"/>
                <a:gd name="T3" fmla="*/ 12 h 130"/>
                <a:gd name="T4" fmla="*/ 13 w 130"/>
                <a:gd name="T5" fmla="*/ 65 h 130"/>
                <a:gd name="T6" fmla="*/ 65 w 130"/>
                <a:gd name="T7" fmla="*/ 118 h 130"/>
                <a:gd name="T8" fmla="*/ 117 w 130"/>
                <a:gd name="T9" fmla="*/ 65 h 130"/>
                <a:gd name="T10" fmla="*/ 65 w 130"/>
                <a:gd name="T11" fmla="*/ 130 h 130"/>
                <a:gd name="T12" fmla="*/ 0 w 130"/>
                <a:gd name="T13" fmla="*/ 65 h 130"/>
                <a:gd name="T14" fmla="*/ 65 w 130"/>
                <a:gd name="T15" fmla="*/ 0 h 130"/>
                <a:gd name="T16" fmla="*/ 130 w 130"/>
                <a:gd name="T17" fmla="*/ 65 h 130"/>
                <a:gd name="T18" fmla="*/ 65 w 130"/>
                <a:gd name="T19" fmla="*/ 13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0" h="130">
                  <a:moveTo>
                    <a:pt x="117" y="65"/>
                  </a:moveTo>
                  <a:cubicBezTo>
                    <a:pt x="117" y="32"/>
                    <a:pt x="98" y="12"/>
                    <a:pt x="65" y="12"/>
                  </a:cubicBezTo>
                  <a:cubicBezTo>
                    <a:pt x="32" y="12"/>
                    <a:pt x="13" y="32"/>
                    <a:pt x="13" y="65"/>
                  </a:cubicBezTo>
                  <a:cubicBezTo>
                    <a:pt x="13" y="99"/>
                    <a:pt x="32" y="118"/>
                    <a:pt x="65" y="118"/>
                  </a:cubicBezTo>
                  <a:cubicBezTo>
                    <a:pt x="98" y="118"/>
                    <a:pt x="117" y="99"/>
                    <a:pt x="117" y="65"/>
                  </a:cubicBezTo>
                  <a:close/>
                  <a:moveTo>
                    <a:pt x="65" y="130"/>
                  </a:moveTo>
                  <a:cubicBezTo>
                    <a:pt x="24" y="130"/>
                    <a:pt x="0" y="106"/>
                    <a:pt x="0" y="65"/>
                  </a:cubicBezTo>
                  <a:cubicBezTo>
                    <a:pt x="0" y="25"/>
                    <a:pt x="24" y="0"/>
                    <a:pt x="65" y="0"/>
                  </a:cubicBezTo>
                  <a:cubicBezTo>
                    <a:pt x="105" y="0"/>
                    <a:pt x="130" y="25"/>
                    <a:pt x="130" y="65"/>
                  </a:cubicBezTo>
                  <a:cubicBezTo>
                    <a:pt x="130" y="106"/>
                    <a:pt x="105" y="130"/>
                    <a:pt x="65" y="130"/>
                  </a:cubicBez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43" name="Freeform 44"/>
            <p:cNvSpPr>
              <a:spLocks/>
            </p:cNvSpPr>
            <p:nvPr/>
          </p:nvSpPr>
          <p:spPr bwMode="auto">
            <a:xfrm>
              <a:off x="7224" y="3383"/>
              <a:ext cx="29" cy="29"/>
            </a:xfrm>
            <a:custGeom>
              <a:avLst/>
              <a:gdLst>
                <a:gd name="T0" fmla="*/ 0 w 126"/>
                <a:gd name="T1" fmla="*/ 0 h 123"/>
                <a:gd name="T2" fmla="*/ 13 w 126"/>
                <a:gd name="T3" fmla="*/ 0 h 123"/>
                <a:gd name="T4" fmla="*/ 63 w 126"/>
                <a:gd name="T5" fmla="*/ 112 h 123"/>
                <a:gd name="T6" fmla="*/ 113 w 126"/>
                <a:gd name="T7" fmla="*/ 0 h 123"/>
                <a:gd name="T8" fmla="*/ 126 w 126"/>
                <a:gd name="T9" fmla="*/ 0 h 123"/>
                <a:gd name="T10" fmla="*/ 71 w 126"/>
                <a:gd name="T11" fmla="*/ 123 h 123"/>
                <a:gd name="T12" fmla="*/ 55 w 126"/>
                <a:gd name="T13" fmla="*/ 123 h 123"/>
                <a:gd name="T14" fmla="*/ 0 w 126"/>
                <a:gd name="T15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6" h="123">
                  <a:moveTo>
                    <a:pt x="0" y="0"/>
                  </a:moveTo>
                  <a:lnTo>
                    <a:pt x="13" y="0"/>
                  </a:lnTo>
                  <a:lnTo>
                    <a:pt x="63" y="112"/>
                  </a:lnTo>
                  <a:lnTo>
                    <a:pt x="113" y="0"/>
                  </a:lnTo>
                  <a:lnTo>
                    <a:pt x="126" y="0"/>
                  </a:lnTo>
                  <a:lnTo>
                    <a:pt x="71" y="123"/>
                  </a:lnTo>
                  <a:lnTo>
                    <a:pt x="55" y="1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44" name="Freeform 45"/>
            <p:cNvSpPr>
              <a:spLocks/>
            </p:cNvSpPr>
            <p:nvPr/>
          </p:nvSpPr>
          <p:spPr bwMode="auto">
            <a:xfrm>
              <a:off x="7257" y="3383"/>
              <a:ext cx="27" cy="29"/>
            </a:xfrm>
            <a:custGeom>
              <a:avLst/>
              <a:gdLst>
                <a:gd name="T0" fmla="*/ 53 w 118"/>
                <a:gd name="T1" fmla="*/ 70 h 123"/>
                <a:gd name="T2" fmla="*/ 0 w 118"/>
                <a:gd name="T3" fmla="*/ 0 h 123"/>
                <a:gd name="T4" fmla="*/ 15 w 118"/>
                <a:gd name="T5" fmla="*/ 0 h 123"/>
                <a:gd name="T6" fmla="*/ 59 w 118"/>
                <a:gd name="T7" fmla="*/ 60 h 123"/>
                <a:gd name="T8" fmla="*/ 103 w 118"/>
                <a:gd name="T9" fmla="*/ 0 h 123"/>
                <a:gd name="T10" fmla="*/ 118 w 118"/>
                <a:gd name="T11" fmla="*/ 0 h 123"/>
                <a:gd name="T12" fmla="*/ 65 w 118"/>
                <a:gd name="T13" fmla="*/ 70 h 123"/>
                <a:gd name="T14" fmla="*/ 65 w 118"/>
                <a:gd name="T15" fmla="*/ 123 h 123"/>
                <a:gd name="T16" fmla="*/ 53 w 118"/>
                <a:gd name="T17" fmla="*/ 123 h 123"/>
                <a:gd name="T18" fmla="*/ 53 w 118"/>
                <a:gd name="T19" fmla="*/ 7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8" h="123">
                  <a:moveTo>
                    <a:pt x="53" y="70"/>
                  </a:moveTo>
                  <a:lnTo>
                    <a:pt x="0" y="0"/>
                  </a:lnTo>
                  <a:lnTo>
                    <a:pt x="15" y="0"/>
                  </a:lnTo>
                  <a:lnTo>
                    <a:pt x="59" y="60"/>
                  </a:lnTo>
                  <a:lnTo>
                    <a:pt x="103" y="0"/>
                  </a:lnTo>
                  <a:lnTo>
                    <a:pt x="118" y="0"/>
                  </a:lnTo>
                  <a:lnTo>
                    <a:pt x="65" y="70"/>
                  </a:lnTo>
                  <a:lnTo>
                    <a:pt x="65" y="123"/>
                  </a:lnTo>
                  <a:lnTo>
                    <a:pt x="53" y="123"/>
                  </a:lnTo>
                  <a:lnTo>
                    <a:pt x="53" y="7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45" name="Rectangle 46"/>
            <p:cNvSpPr>
              <a:spLocks noChangeArrowheads="1"/>
            </p:cNvSpPr>
            <p:nvPr/>
          </p:nvSpPr>
          <p:spPr bwMode="auto">
            <a:xfrm>
              <a:off x="4205" y="3032"/>
              <a:ext cx="604" cy="419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46" name="Rectangle 47"/>
            <p:cNvSpPr>
              <a:spLocks noChangeArrowheads="1"/>
            </p:cNvSpPr>
            <p:nvPr/>
          </p:nvSpPr>
          <p:spPr bwMode="auto">
            <a:xfrm>
              <a:off x="4217" y="3043"/>
              <a:ext cx="580" cy="396"/>
            </a:xfrm>
            <a:prstGeom prst="rect">
              <a:avLst/>
            </a:prstGeom>
            <a:solidFill>
              <a:srgbClr val="044D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47" name="Freeform 48"/>
            <p:cNvSpPr>
              <a:spLocks/>
            </p:cNvSpPr>
            <p:nvPr/>
          </p:nvSpPr>
          <p:spPr bwMode="auto">
            <a:xfrm>
              <a:off x="4487" y="3091"/>
              <a:ext cx="40" cy="39"/>
            </a:xfrm>
            <a:custGeom>
              <a:avLst/>
              <a:gdLst>
                <a:gd name="T0" fmla="*/ 33 w 174"/>
                <a:gd name="T1" fmla="*/ 166 h 166"/>
                <a:gd name="T2" fmla="*/ 87 w 174"/>
                <a:gd name="T3" fmla="*/ 127 h 166"/>
                <a:gd name="T4" fmla="*/ 140 w 174"/>
                <a:gd name="T5" fmla="*/ 166 h 166"/>
                <a:gd name="T6" fmla="*/ 120 w 174"/>
                <a:gd name="T7" fmla="*/ 103 h 166"/>
                <a:gd name="T8" fmla="*/ 174 w 174"/>
                <a:gd name="T9" fmla="*/ 64 h 166"/>
                <a:gd name="T10" fmla="*/ 107 w 174"/>
                <a:gd name="T11" fmla="*/ 64 h 166"/>
                <a:gd name="T12" fmla="*/ 87 w 174"/>
                <a:gd name="T13" fmla="*/ 0 h 166"/>
                <a:gd name="T14" fmla="*/ 66 w 174"/>
                <a:gd name="T15" fmla="*/ 64 h 166"/>
                <a:gd name="T16" fmla="*/ 0 w 174"/>
                <a:gd name="T17" fmla="*/ 64 h 166"/>
                <a:gd name="T18" fmla="*/ 54 w 174"/>
                <a:gd name="T19" fmla="*/ 103 h 166"/>
                <a:gd name="T20" fmla="*/ 33 w 174"/>
                <a:gd name="T21" fmla="*/ 16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4" h="166">
                  <a:moveTo>
                    <a:pt x="33" y="166"/>
                  </a:moveTo>
                  <a:lnTo>
                    <a:pt x="87" y="127"/>
                  </a:lnTo>
                  <a:lnTo>
                    <a:pt x="140" y="166"/>
                  </a:lnTo>
                  <a:lnTo>
                    <a:pt x="120" y="103"/>
                  </a:lnTo>
                  <a:lnTo>
                    <a:pt x="174" y="64"/>
                  </a:lnTo>
                  <a:lnTo>
                    <a:pt x="107" y="64"/>
                  </a:lnTo>
                  <a:lnTo>
                    <a:pt x="87" y="0"/>
                  </a:lnTo>
                  <a:lnTo>
                    <a:pt x="66" y="64"/>
                  </a:lnTo>
                  <a:lnTo>
                    <a:pt x="0" y="64"/>
                  </a:lnTo>
                  <a:lnTo>
                    <a:pt x="54" y="103"/>
                  </a:lnTo>
                  <a:lnTo>
                    <a:pt x="33" y="166"/>
                  </a:lnTo>
                  <a:close/>
                </a:path>
              </a:pathLst>
            </a:custGeom>
            <a:solidFill>
              <a:srgbClr val="FFF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48" name="Freeform 49"/>
            <p:cNvSpPr>
              <a:spLocks/>
            </p:cNvSpPr>
            <p:nvPr/>
          </p:nvSpPr>
          <p:spPr bwMode="auto">
            <a:xfrm>
              <a:off x="4423" y="3108"/>
              <a:ext cx="40" cy="39"/>
            </a:xfrm>
            <a:custGeom>
              <a:avLst/>
              <a:gdLst>
                <a:gd name="T0" fmla="*/ 34 w 175"/>
                <a:gd name="T1" fmla="*/ 166 h 166"/>
                <a:gd name="T2" fmla="*/ 87 w 175"/>
                <a:gd name="T3" fmla="*/ 127 h 166"/>
                <a:gd name="T4" fmla="*/ 141 w 175"/>
                <a:gd name="T5" fmla="*/ 166 h 166"/>
                <a:gd name="T6" fmla="*/ 120 w 175"/>
                <a:gd name="T7" fmla="*/ 103 h 166"/>
                <a:gd name="T8" fmla="*/ 175 w 175"/>
                <a:gd name="T9" fmla="*/ 64 h 166"/>
                <a:gd name="T10" fmla="*/ 108 w 175"/>
                <a:gd name="T11" fmla="*/ 64 h 166"/>
                <a:gd name="T12" fmla="*/ 87 w 175"/>
                <a:gd name="T13" fmla="*/ 0 h 166"/>
                <a:gd name="T14" fmla="*/ 67 w 175"/>
                <a:gd name="T15" fmla="*/ 64 h 166"/>
                <a:gd name="T16" fmla="*/ 0 w 175"/>
                <a:gd name="T17" fmla="*/ 64 h 166"/>
                <a:gd name="T18" fmla="*/ 54 w 175"/>
                <a:gd name="T19" fmla="*/ 103 h 166"/>
                <a:gd name="T20" fmla="*/ 34 w 175"/>
                <a:gd name="T21" fmla="*/ 16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5" h="166">
                  <a:moveTo>
                    <a:pt x="34" y="166"/>
                  </a:moveTo>
                  <a:lnTo>
                    <a:pt x="87" y="127"/>
                  </a:lnTo>
                  <a:lnTo>
                    <a:pt x="141" y="166"/>
                  </a:lnTo>
                  <a:lnTo>
                    <a:pt x="120" y="103"/>
                  </a:lnTo>
                  <a:lnTo>
                    <a:pt x="175" y="64"/>
                  </a:lnTo>
                  <a:lnTo>
                    <a:pt x="108" y="64"/>
                  </a:lnTo>
                  <a:lnTo>
                    <a:pt x="87" y="0"/>
                  </a:lnTo>
                  <a:lnTo>
                    <a:pt x="67" y="64"/>
                  </a:lnTo>
                  <a:lnTo>
                    <a:pt x="0" y="64"/>
                  </a:lnTo>
                  <a:lnTo>
                    <a:pt x="54" y="103"/>
                  </a:lnTo>
                  <a:lnTo>
                    <a:pt x="34" y="166"/>
                  </a:lnTo>
                  <a:close/>
                </a:path>
              </a:pathLst>
            </a:custGeom>
            <a:solidFill>
              <a:srgbClr val="FFF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49" name="Freeform 50"/>
            <p:cNvSpPr>
              <a:spLocks/>
            </p:cNvSpPr>
            <p:nvPr/>
          </p:nvSpPr>
          <p:spPr bwMode="auto">
            <a:xfrm>
              <a:off x="4377" y="3156"/>
              <a:ext cx="40" cy="39"/>
            </a:xfrm>
            <a:custGeom>
              <a:avLst/>
              <a:gdLst>
                <a:gd name="T0" fmla="*/ 88 w 175"/>
                <a:gd name="T1" fmla="*/ 0 h 166"/>
                <a:gd name="T2" fmla="*/ 67 w 175"/>
                <a:gd name="T3" fmla="*/ 64 h 166"/>
                <a:gd name="T4" fmla="*/ 0 w 175"/>
                <a:gd name="T5" fmla="*/ 64 h 166"/>
                <a:gd name="T6" fmla="*/ 55 w 175"/>
                <a:gd name="T7" fmla="*/ 103 h 166"/>
                <a:gd name="T8" fmla="*/ 34 w 175"/>
                <a:gd name="T9" fmla="*/ 166 h 166"/>
                <a:gd name="T10" fmla="*/ 88 w 175"/>
                <a:gd name="T11" fmla="*/ 127 h 166"/>
                <a:gd name="T12" fmla="*/ 141 w 175"/>
                <a:gd name="T13" fmla="*/ 166 h 166"/>
                <a:gd name="T14" fmla="*/ 121 w 175"/>
                <a:gd name="T15" fmla="*/ 103 h 166"/>
                <a:gd name="T16" fmla="*/ 175 w 175"/>
                <a:gd name="T17" fmla="*/ 64 h 166"/>
                <a:gd name="T18" fmla="*/ 108 w 175"/>
                <a:gd name="T19" fmla="*/ 64 h 166"/>
                <a:gd name="T20" fmla="*/ 88 w 175"/>
                <a:gd name="T21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5" h="166">
                  <a:moveTo>
                    <a:pt x="88" y="0"/>
                  </a:moveTo>
                  <a:lnTo>
                    <a:pt x="67" y="64"/>
                  </a:lnTo>
                  <a:lnTo>
                    <a:pt x="0" y="64"/>
                  </a:lnTo>
                  <a:lnTo>
                    <a:pt x="55" y="103"/>
                  </a:lnTo>
                  <a:lnTo>
                    <a:pt x="34" y="166"/>
                  </a:lnTo>
                  <a:lnTo>
                    <a:pt x="88" y="127"/>
                  </a:lnTo>
                  <a:lnTo>
                    <a:pt x="141" y="166"/>
                  </a:lnTo>
                  <a:lnTo>
                    <a:pt x="121" y="103"/>
                  </a:lnTo>
                  <a:lnTo>
                    <a:pt x="175" y="64"/>
                  </a:lnTo>
                  <a:lnTo>
                    <a:pt x="108" y="64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F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50" name="Freeform 51"/>
            <p:cNvSpPr>
              <a:spLocks/>
            </p:cNvSpPr>
            <p:nvPr/>
          </p:nvSpPr>
          <p:spPr bwMode="auto">
            <a:xfrm>
              <a:off x="4360" y="3221"/>
              <a:ext cx="40" cy="38"/>
            </a:xfrm>
            <a:custGeom>
              <a:avLst/>
              <a:gdLst>
                <a:gd name="T0" fmla="*/ 88 w 175"/>
                <a:gd name="T1" fmla="*/ 127 h 166"/>
                <a:gd name="T2" fmla="*/ 141 w 175"/>
                <a:gd name="T3" fmla="*/ 166 h 166"/>
                <a:gd name="T4" fmla="*/ 121 w 175"/>
                <a:gd name="T5" fmla="*/ 102 h 166"/>
                <a:gd name="T6" fmla="*/ 175 w 175"/>
                <a:gd name="T7" fmla="*/ 63 h 166"/>
                <a:gd name="T8" fmla="*/ 108 w 175"/>
                <a:gd name="T9" fmla="*/ 63 h 166"/>
                <a:gd name="T10" fmla="*/ 88 w 175"/>
                <a:gd name="T11" fmla="*/ 0 h 166"/>
                <a:gd name="T12" fmla="*/ 67 w 175"/>
                <a:gd name="T13" fmla="*/ 64 h 166"/>
                <a:gd name="T14" fmla="*/ 0 w 175"/>
                <a:gd name="T15" fmla="*/ 63 h 166"/>
                <a:gd name="T16" fmla="*/ 54 w 175"/>
                <a:gd name="T17" fmla="*/ 102 h 166"/>
                <a:gd name="T18" fmla="*/ 34 w 175"/>
                <a:gd name="T19" fmla="*/ 166 h 166"/>
                <a:gd name="T20" fmla="*/ 88 w 175"/>
                <a:gd name="T21" fmla="*/ 127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5" h="166">
                  <a:moveTo>
                    <a:pt x="88" y="127"/>
                  </a:moveTo>
                  <a:lnTo>
                    <a:pt x="141" y="166"/>
                  </a:lnTo>
                  <a:lnTo>
                    <a:pt x="121" y="102"/>
                  </a:lnTo>
                  <a:lnTo>
                    <a:pt x="175" y="63"/>
                  </a:lnTo>
                  <a:lnTo>
                    <a:pt x="108" y="63"/>
                  </a:lnTo>
                  <a:lnTo>
                    <a:pt x="88" y="0"/>
                  </a:lnTo>
                  <a:lnTo>
                    <a:pt x="67" y="64"/>
                  </a:lnTo>
                  <a:lnTo>
                    <a:pt x="0" y="63"/>
                  </a:lnTo>
                  <a:lnTo>
                    <a:pt x="54" y="102"/>
                  </a:lnTo>
                  <a:lnTo>
                    <a:pt x="34" y="166"/>
                  </a:lnTo>
                  <a:lnTo>
                    <a:pt x="88" y="127"/>
                  </a:lnTo>
                  <a:close/>
                </a:path>
              </a:pathLst>
            </a:custGeom>
            <a:solidFill>
              <a:srgbClr val="FFF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51" name="Freeform 52"/>
            <p:cNvSpPr>
              <a:spLocks/>
            </p:cNvSpPr>
            <p:nvPr/>
          </p:nvSpPr>
          <p:spPr bwMode="auto">
            <a:xfrm>
              <a:off x="4377" y="3285"/>
              <a:ext cx="40" cy="39"/>
            </a:xfrm>
            <a:custGeom>
              <a:avLst/>
              <a:gdLst>
                <a:gd name="T0" fmla="*/ 108 w 175"/>
                <a:gd name="T1" fmla="*/ 64 h 166"/>
                <a:gd name="T2" fmla="*/ 88 w 175"/>
                <a:gd name="T3" fmla="*/ 0 h 166"/>
                <a:gd name="T4" fmla="*/ 67 w 175"/>
                <a:gd name="T5" fmla="*/ 64 h 166"/>
                <a:gd name="T6" fmla="*/ 0 w 175"/>
                <a:gd name="T7" fmla="*/ 64 h 166"/>
                <a:gd name="T8" fmla="*/ 55 w 175"/>
                <a:gd name="T9" fmla="*/ 103 h 166"/>
                <a:gd name="T10" fmla="*/ 34 w 175"/>
                <a:gd name="T11" fmla="*/ 166 h 166"/>
                <a:gd name="T12" fmla="*/ 88 w 175"/>
                <a:gd name="T13" fmla="*/ 127 h 166"/>
                <a:gd name="T14" fmla="*/ 141 w 175"/>
                <a:gd name="T15" fmla="*/ 166 h 166"/>
                <a:gd name="T16" fmla="*/ 121 w 175"/>
                <a:gd name="T17" fmla="*/ 103 h 166"/>
                <a:gd name="T18" fmla="*/ 175 w 175"/>
                <a:gd name="T19" fmla="*/ 64 h 166"/>
                <a:gd name="T20" fmla="*/ 108 w 175"/>
                <a:gd name="T21" fmla="*/ 64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5" h="166">
                  <a:moveTo>
                    <a:pt x="108" y="64"/>
                  </a:moveTo>
                  <a:lnTo>
                    <a:pt x="88" y="0"/>
                  </a:lnTo>
                  <a:lnTo>
                    <a:pt x="67" y="64"/>
                  </a:lnTo>
                  <a:lnTo>
                    <a:pt x="0" y="64"/>
                  </a:lnTo>
                  <a:lnTo>
                    <a:pt x="55" y="103"/>
                  </a:lnTo>
                  <a:lnTo>
                    <a:pt x="34" y="166"/>
                  </a:lnTo>
                  <a:lnTo>
                    <a:pt x="88" y="127"/>
                  </a:lnTo>
                  <a:lnTo>
                    <a:pt x="141" y="166"/>
                  </a:lnTo>
                  <a:lnTo>
                    <a:pt x="121" y="103"/>
                  </a:lnTo>
                  <a:lnTo>
                    <a:pt x="175" y="64"/>
                  </a:lnTo>
                  <a:lnTo>
                    <a:pt x="108" y="64"/>
                  </a:lnTo>
                  <a:close/>
                </a:path>
              </a:pathLst>
            </a:custGeom>
            <a:solidFill>
              <a:srgbClr val="FFF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52" name="Freeform 53"/>
            <p:cNvSpPr>
              <a:spLocks/>
            </p:cNvSpPr>
            <p:nvPr/>
          </p:nvSpPr>
          <p:spPr bwMode="auto">
            <a:xfrm>
              <a:off x="4423" y="3333"/>
              <a:ext cx="40" cy="39"/>
            </a:xfrm>
            <a:custGeom>
              <a:avLst/>
              <a:gdLst>
                <a:gd name="T0" fmla="*/ 108 w 175"/>
                <a:gd name="T1" fmla="*/ 63 h 166"/>
                <a:gd name="T2" fmla="*/ 88 w 175"/>
                <a:gd name="T3" fmla="*/ 0 h 166"/>
                <a:gd name="T4" fmla="*/ 67 w 175"/>
                <a:gd name="T5" fmla="*/ 64 h 166"/>
                <a:gd name="T6" fmla="*/ 0 w 175"/>
                <a:gd name="T7" fmla="*/ 63 h 166"/>
                <a:gd name="T8" fmla="*/ 55 w 175"/>
                <a:gd name="T9" fmla="*/ 102 h 166"/>
                <a:gd name="T10" fmla="*/ 34 w 175"/>
                <a:gd name="T11" fmla="*/ 166 h 166"/>
                <a:gd name="T12" fmla="*/ 88 w 175"/>
                <a:gd name="T13" fmla="*/ 127 h 166"/>
                <a:gd name="T14" fmla="*/ 141 w 175"/>
                <a:gd name="T15" fmla="*/ 166 h 166"/>
                <a:gd name="T16" fmla="*/ 121 w 175"/>
                <a:gd name="T17" fmla="*/ 102 h 166"/>
                <a:gd name="T18" fmla="*/ 175 w 175"/>
                <a:gd name="T19" fmla="*/ 63 h 166"/>
                <a:gd name="T20" fmla="*/ 108 w 175"/>
                <a:gd name="T21" fmla="*/ 63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5" h="166">
                  <a:moveTo>
                    <a:pt x="108" y="63"/>
                  </a:moveTo>
                  <a:lnTo>
                    <a:pt x="88" y="0"/>
                  </a:lnTo>
                  <a:lnTo>
                    <a:pt x="67" y="64"/>
                  </a:lnTo>
                  <a:lnTo>
                    <a:pt x="0" y="63"/>
                  </a:lnTo>
                  <a:lnTo>
                    <a:pt x="55" y="102"/>
                  </a:lnTo>
                  <a:lnTo>
                    <a:pt x="34" y="166"/>
                  </a:lnTo>
                  <a:lnTo>
                    <a:pt x="88" y="127"/>
                  </a:lnTo>
                  <a:lnTo>
                    <a:pt x="141" y="166"/>
                  </a:lnTo>
                  <a:lnTo>
                    <a:pt x="121" y="102"/>
                  </a:lnTo>
                  <a:lnTo>
                    <a:pt x="175" y="63"/>
                  </a:lnTo>
                  <a:lnTo>
                    <a:pt x="108" y="63"/>
                  </a:lnTo>
                  <a:close/>
                </a:path>
              </a:pathLst>
            </a:custGeom>
            <a:solidFill>
              <a:srgbClr val="FFF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53" name="Freeform 54"/>
            <p:cNvSpPr>
              <a:spLocks/>
            </p:cNvSpPr>
            <p:nvPr/>
          </p:nvSpPr>
          <p:spPr bwMode="auto">
            <a:xfrm>
              <a:off x="4487" y="3350"/>
              <a:ext cx="40" cy="39"/>
            </a:xfrm>
            <a:custGeom>
              <a:avLst/>
              <a:gdLst>
                <a:gd name="T0" fmla="*/ 107 w 174"/>
                <a:gd name="T1" fmla="*/ 64 h 166"/>
                <a:gd name="T2" fmla="*/ 87 w 174"/>
                <a:gd name="T3" fmla="*/ 0 h 166"/>
                <a:gd name="T4" fmla="*/ 66 w 174"/>
                <a:gd name="T5" fmla="*/ 64 h 166"/>
                <a:gd name="T6" fmla="*/ 0 w 174"/>
                <a:gd name="T7" fmla="*/ 64 h 166"/>
                <a:gd name="T8" fmla="*/ 54 w 174"/>
                <a:gd name="T9" fmla="*/ 103 h 166"/>
                <a:gd name="T10" fmla="*/ 34 w 174"/>
                <a:gd name="T11" fmla="*/ 166 h 166"/>
                <a:gd name="T12" fmla="*/ 87 w 174"/>
                <a:gd name="T13" fmla="*/ 127 h 166"/>
                <a:gd name="T14" fmla="*/ 140 w 174"/>
                <a:gd name="T15" fmla="*/ 166 h 166"/>
                <a:gd name="T16" fmla="*/ 120 w 174"/>
                <a:gd name="T17" fmla="*/ 103 h 166"/>
                <a:gd name="T18" fmla="*/ 174 w 174"/>
                <a:gd name="T19" fmla="*/ 64 h 166"/>
                <a:gd name="T20" fmla="*/ 107 w 174"/>
                <a:gd name="T21" fmla="*/ 64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4" h="166">
                  <a:moveTo>
                    <a:pt x="107" y="64"/>
                  </a:moveTo>
                  <a:lnTo>
                    <a:pt x="87" y="0"/>
                  </a:lnTo>
                  <a:lnTo>
                    <a:pt x="66" y="64"/>
                  </a:lnTo>
                  <a:lnTo>
                    <a:pt x="0" y="64"/>
                  </a:lnTo>
                  <a:lnTo>
                    <a:pt x="54" y="103"/>
                  </a:lnTo>
                  <a:lnTo>
                    <a:pt x="34" y="166"/>
                  </a:lnTo>
                  <a:lnTo>
                    <a:pt x="87" y="127"/>
                  </a:lnTo>
                  <a:lnTo>
                    <a:pt x="140" y="166"/>
                  </a:lnTo>
                  <a:lnTo>
                    <a:pt x="120" y="103"/>
                  </a:lnTo>
                  <a:lnTo>
                    <a:pt x="174" y="64"/>
                  </a:lnTo>
                  <a:lnTo>
                    <a:pt x="107" y="64"/>
                  </a:lnTo>
                  <a:close/>
                </a:path>
              </a:pathLst>
            </a:custGeom>
            <a:solidFill>
              <a:srgbClr val="FFF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54" name="Freeform 55"/>
            <p:cNvSpPr>
              <a:spLocks/>
            </p:cNvSpPr>
            <p:nvPr/>
          </p:nvSpPr>
          <p:spPr bwMode="auto">
            <a:xfrm>
              <a:off x="4550" y="3333"/>
              <a:ext cx="40" cy="39"/>
            </a:xfrm>
            <a:custGeom>
              <a:avLst/>
              <a:gdLst>
                <a:gd name="T0" fmla="*/ 108 w 175"/>
                <a:gd name="T1" fmla="*/ 63 h 166"/>
                <a:gd name="T2" fmla="*/ 87 w 175"/>
                <a:gd name="T3" fmla="*/ 0 h 166"/>
                <a:gd name="T4" fmla="*/ 67 w 175"/>
                <a:gd name="T5" fmla="*/ 64 h 166"/>
                <a:gd name="T6" fmla="*/ 0 w 175"/>
                <a:gd name="T7" fmla="*/ 63 h 166"/>
                <a:gd name="T8" fmla="*/ 54 w 175"/>
                <a:gd name="T9" fmla="*/ 102 h 166"/>
                <a:gd name="T10" fmla="*/ 34 w 175"/>
                <a:gd name="T11" fmla="*/ 166 h 166"/>
                <a:gd name="T12" fmla="*/ 87 w 175"/>
                <a:gd name="T13" fmla="*/ 127 h 166"/>
                <a:gd name="T14" fmla="*/ 141 w 175"/>
                <a:gd name="T15" fmla="*/ 166 h 166"/>
                <a:gd name="T16" fmla="*/ 120 w 175"/>
                <a:gd name="T17" fmla="*/ 102 h 166"/>
                <a:gd name="T18" fmla="*/ 175 w 175"/>
                <a:gd name="T19" fmla="*/ 63 h 166"/>
                <a:gd name="T20" fmla="*/ 108 w 175"/>
                <a:gd name="T21" fmla="*/ 63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5" h="166">
                  <a:moveTo>
                    <a:pt x="108" y="63"/>
                  </a:moveTo>
                  <a:lnTo>
                    <a:pt x="87" y="0"/>
                  </a:lnTo>
                  <a:lnTo>
                    <a:pt x="67" y="64"/>
                  </a:lnTo>
                  <a:lnTo>
                    <a:pt x="0" y="63"/>
                  </a:lnTo>
                  <a:lnTo>
                    <a:pt x="54" y="102"/>
                  </a:lnTo>
                  <a:lnTo>
                    <a:pt x="34" y="166"/>
                  </a:lnTo>
                  <a:lnTo>
                    <a:pt x="87" y="127"/>
                  </a:lnTo>
                  <a:lnTo>
                    <a:pt x="141" y="166"/>
                  </a:lnTo>
                  <a:lnTo>
                    <a:pt x="120" y="102"/>
                  </a:lnTo>
                  <a:lnTo>
                    <a:pt x="175" y="63"/>
                  </a:lnTo>
                  <a:lnTo>
                    <a:pt x="108" y="63"/>
                  </a:lnTo>
                  <a:close/>
                </a:path>
              </a:pathLst>
            </a:custGeom>
            <a:solidFill>
              <a:srgbClr val="FFF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55" name="Freeform 56"/>
            <p:cNvSpPr>
              <a:spLocks/>
            </p:cNvSpPr>
            <p:nvPr/>
          </p:nvSpPr>
          <p:spPr bwMode="auto">
            <a:xfrm>
              <a:off x="4596" y="3285"/>
              <a:ext cx="40" cy="39"/>
            </a:xfrm>
            <a:custGeom>
              <a:avLst/>
              <a:gdLst>
                <a:gd name="T0" fmla="*/ 108 w 174"/>
                <a:gd name="T1" fmla="*/ 64 h 166"/>
                <a:gd name="T2" fmla="*/ 87 w 174"/>
                <a:gd name="T3" fmla="*/ 0 h 166"/>
                <a:gd name="T4" fmla="*/ 67 w 174"/>
                <a:gd name="T5" fmla="*/ 64 h 166"/>
                <a:gd name="T6" fmla="*/ 0 w 174"/>
                <a:gd name="T7" fmla="*/ 64 h 166"/>
                <a:gd name="T8" fmla="*/ 54 w 174"/>
                <a:gd name="T9" fmla="*/ 103 h 166"/>
                <a:gd name="T10" fmla="*/ 34 w 174"/>
                <a:gd name="T11" fmla="*/ 166 h 166"/>
                <a:gd name="T12" fmla="*/ 87 w 174"/>
                <a:gd name="T13" fmla="*/ 127 h 166"/>
                <a:gd name="T14" fmla="*/ 141 w 174"/>
                <a:gd name="T15" fmla="*/ 166 h 166"/>
                <a:gd name="T16" fmla="*/ 120 w 174"/>
                <a:gd name="T17" fmla="*/ 103 h 166"/>
                <a:gd name="T18" fmla="*/ 174 w 174"/>
                <a:gd name="T19" fmla="*/ 64 h 166"/>
                <a:gd name="T20" fmla="*/ 108 w 174"/>
                <a:gd name="T21" fmla="*/ 64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4" h="166">
                  <a:moveTo>
                    <a:pt x="108" y="64"/>
                  </a:moveTo>
                  <a:lnTo>
                    <a:pt x="87" y="0"/>
                  </a:lnTo>
                  <a:lnTo>
                    <a:pt x="67" y="64"/>
                  </a:lnTo>
                  <a:lnTo>
                    <a:pt x="0" y="64"/>
                  </a:lnTo>
                  <a:lnTo>
                    <a:pt x="54" y="103"/>
                  </a:lnTo>
                  <a:lnTo>
                    <a:pt x="34" y="166"/>
                  </a:lnTo>
                  <a:lnTo>
                    <a:pt x="87" y="127"/>
                  </a:lnTo>
                  <a:lnTo>
                    <a:pt x="141" y="166"/>
                  </a:lnTo>
                  <a:lnTo>
                    <a:pt x="120" y="103"/>
                  </a:lnTo>
                  <a:lnTo>
                    <a:pt x="174" y="64"/>
                  </a:lnTo>
                  <a:lnTo>
                    <a:pt x="108" y="64"/>
                  </a:lnTo>
                  <a:close/>
                </a:path>
              </a:pathLst>
            </a:custGeom>
            <a:solidFill>
              <a:srgbClr val="FFF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56" name="Freeform 57"/>
            <p:cNvSpPr>
              <a:spLocks/>
            </p:cNvSpPr>
            <p:nvPr/>
          </p:nvSpPr>
          <p:spPr bwMode="auto">
            <a:xfrm>
              <a:off x="4613" y="3220"/>
              <a:ext cx="40" cy="39"/>
            </a:xfrm>
            <a:custGeom>
              <a:avLst/>
              <a:gdLst>
                <a:gd name="T0" fmla="*/ 175 w 175"/>
                <a:gd name="T1" fmla="*/ 64 h 166"/>
                <a:gd name="T2" fmla="*/ 108 w 175"/>
                <a:gd name="T3" fmla="*/ 64 h 166"/>
                <a:gd name="T4" fmla="*/ 88 w 175"/>
                <a:gd name="T5" fmla="*/ 0 h 166"/>
                <a:gd name="T6" fmla="*/ 67 w 175"/>
                <a:gd name="T7" fmla="*/ 64 h 166"/>
                <a:gd name="T8" fmla="*/ 0 w 175"/>
                <a:gd name="T9" fmla="*/ 64 h 166"/>
                <a:gd name="T10" fmla="*/ 54 w 175"/>
                <a:gd name="T11" fmla="*/ 103 h 166"/>
                <a:gd name="T12" fmla="*/ 34 w 175"/>
                <a:gd name="T13" fmla="*/ 166 h 166"/>
                <a:gd name="T14" fmla="*/ 88 w 175"/>
                <a:gd name="T15" fmla="*/ 127 h 166"/>
                <a:gd name="T16" fmla="*/ 141 w 175"/>
                <a:gd name="T17" fmla="*/ 166 h 166"/>
                <a:gd name="T18" fmla="*/ 121 w 175"/>
                <a:gd name="T19" fmla="*/ 103 h 166"/>
                <a:gd name="T20" fmla="*/ 175 w 175"/>
                <a:gd name="T21" fmla="*/ 64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5" h="166">
                  <a:moveTo>
                    <a:pt x="175" y="64"/>
                  </a:moveTo>
                  <a:lnTo>
                    <a:pt x="108" y="64"/>
                  </a:lnTo>
                  <a:lnTo>
                    <a:pt x="88" y="0"/>
                  </a:lnTo>
                  <a:lnTo>
                    <a:pt x="67" y="64"/>
                  </a:lnTo>
                  <a:lnTo>
                    <a:pt x="0" y="64"/>
                  </a:lnTo>
                  <a:lnTo>
                    <a:pt x="54" y="103"/>
                  </a:lnTo>
                  <a:lnTo>
                    <a:pt x="34" y="166"/>
                  </a:lnTo>
                  <a:lnTo>
                    <a:pt x="88" y="127"/>
                  </a:lnTo>
                  <a:lnTo>
                    <a:pt x="141" y="166"/>
                  </a:lnTo>
                  <a:lnTo>
                    <a:pt x="121" y="103"/>
                  </a:lnTo>
                  <a:lnTo>
                    <a:pt x="175" y="64"/>
                  </a:lnTo>
                  <a:close/>
                </a:path>
              </a:pathLst>
            </a:custGeom>
            <a:solidFill>
              <a:srgbClr val="FFF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57" name="Freeform 58"/>
            <p:cNvSpPr>
              <a:spLocks/>
            </p:cNvSpPr>
            <p:nvPr/>
          </p:nvSpPr>
          <p:spPr bwMode="auto">
            <a:xfrm>
              <a:off x="4596" y="3156"/>
              <a:ext cx="40" cy="38"/>
            </a:xfrm>
            <a:custGeom>
              <a:avLst/>
              <a:gdLst>
                <a:gd name="T0" fmla="*/ 34 w 174"/>
                <a:gd name="T1" fmla="*/ 165 h 165"/>
                <a:gd name="T2" fmla="*/ 87 w 174"/>
                <a:gd name="T3" fmla="*/ 126 h 165"/>
                <a:gd name="T4" fmla="*/ 141 w 174"/>
                <a:gd name="T5" fmla="*/ 165 h 165"/>
                <a:gd name="T6" fmla="*/ 120 w 174"/>
                <a:gd name="T7" fmla="*/ 102 h 165"/>
                <a:gd name="T8" fmla="*/ 174 w 174"/>
                <a:gd name="T9" fmla="*/ 63 h 165"/>
                <a:gd name="T10" fmla="*/ 108 w 174"/>
                <a:gd name="T11" fmla="*/ 63 h 165"/>
                <a:gd name="T12" fmla="*/ 87 w 174"/>
                <a:gd name="T13" fmla="*/ 0 h 165"/>
                <a:gd name="T14" fmla="*/ 67 w 174"/>
                <a:gd name="T15" fmla="*/ 64 h 165"/>
                <a:gd name="T16" fmla="*/ 0 w 174"/>
                <a:gd name="T17" fmla="*/ 63 h 165"/>
                <a:gd name="T18" fmla="*/ 54 w 174"/>
                <a:gd name="T19" fmla="*/ 102 h 165"/>
                <a:gd name="T20" fmla="*/ 34 w 174"/>
                <a:gd name="T21" fmla="*/ 165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4" h="165">
                  <a:moveTo>
                    <a:pt x="34" y="165"/>
                  </a:moveTo>
                  <a:lnTo>
                    <a:pt x="87" y="126"/>
                  </a:lnTo>
                  <a:lnTo>
                    <a:pt x="141" y="165"/>
                  </a:lnTo>
                  <a:lnTo>
                    <a:pt x="120" y="102"/>
                  </a:lnTo>
                  <a:lnTo>
                    <a:pt x="174" y="63"/>
                  </a:lnTo>
                  <a:lnTo>
                    <a:pt x="108" y="63"/>
                  </a:lnTo>
                  <a:lnTo>
                    <a:pt x="87" y="0"/>
                  </a:lnTo>
                  <a:lnTo>
                    <a:pt x="67" y="64"/>
                  </a:lnTo>
                  <a:lnTo>
                    <a:pt x="0" y="63"/>
                  </a:lnTo>
                  <a:lnTo>
                    <a:pt x="54" y="102"/>
                  </a:lnTo>
                  <a:lnTo>
                    <a:pt x="34" y="165"/>
                  </a:lnTo>
                  <a:close/>
                </a:path>
              </a:pathLst>
            </a:custGeom>
            <a:solidFill>
              <a:srgbClr val="FFF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58" name="Freeform 59"/>
            <p:cNvSpPr>
              <a:spLocks/>
            </p:cNvSpPr>
            <p:nvPr/>
          </p:nvSpPr>
          <p:spPr bwMode="auto">
            <a:xfrm>
              <a:off x="4550" y="3108"/>
              <a:ext cx="40" cy="39"/>
            </a:xfrm>
            <a:custGeom>
              <a:avLst/>
              <a:gdLst>
                <a:gd name="T0" fmla="*/ 87 w 175"/>
                <a:gd name="T1" fmla="*/ 0 h 166"/>
                <a:gd name="T2" fmla="*/ 67 w 175"/>
                <a:gd name="T3" fmla="*/ 64 h 166"/>
                <a:gd name="T4" fmla="*/ 0 w 175"/>
                <a:gd name="T5" fmla="*/ 64 h 166"/>
                <a:gd name="T6" fmla="*/ 54 w 175"/>
                <a:gd name="T7" fmla="*/ 103 h 166"/>
                <a:gd name="T8" fmla="*/ 34 w 175"/>
                <a:gd name="T9" fmla="*/ 166 h 166"/>
                <a:gd name="T10" fmla="*/ 87 w 175"/>
                <a:gd name="T11" fmla="*/ 127 h 166"/>
                <a:gd name="T12" fmla="*/ 141 w 175"/>
                <a:gd name="T13" fmla="*/ 166 h 166"/>
                <a:gd name="T14" fmla="*/ 120 w 175"/>
                <a:gd name="T15" fmla="*/ 103 h 166"/>
                <a:gd name="T16" fmla="*/ 175 w 175"/>
                <a:gd name="T17" fmla="*/ 64 h 166"/>
                <a:gd name="T18" fmla="*/ 107 w 175"/>
                <a:gd name="T19" fmla="*/ 64 h 166"/>
                <a:gd name="T20" fmla="*/ 87 w 175"/>
                <a:gd name="T21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5" h="166">
                  <a:moveTo>
                    <a:pt x="87" y="0"/>
                  </a:moveTo>
                  <a:lnTo>
                    <a:pt x="67" y="64"/>
                  </a:lnTo>
                  <a:lnTo>
                    <a:pt x="0" y="64"/>
                  </a:lnTo>
                  <a:lnTo>
                    <a:pt x="54" y="103"/>
                  </a:lnTo>
                  <a:lnTo>
                    <a:pt x="34" y="166"/>
                  </a:lnTo>
                  <a:lnTo>
                    <a:pt x="87" y="127"/>
                  </a:lnTo>
                  <a:lnTo>
                    <a:pt x="141" y="166"/>
                  </a:lnTo>
                  <a:lnTo>
                    <a:pt x="120" y="103"/>
                  </a:lnTo>
                  <a:lnTo>
                    <a:pt x="175" y="64"/>
                  </a:lnTo>
                  <a:lnTo>
                    <a:pt x="107" y="64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rgbClr val="FFF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59" name="Freeform 60"/>
            <p:cNvSpPr>
              <a:spLocks/>
            </p:cNvSpPr>
            <p:nvPr/>
          </p:nvSpPr>
          <p:spPr bwMode="auto">
            <a:xfrm>
              <a:off x="4859" y="3103"/>
              <a:ext cx="38" cy="56"/>
            </a:xfrm>
            <a:custGeom>
              <a:avLst/>
              <a:gdLst>
                <a:gd name="T0" fmla="*/ 38 w 166"/>
                <a:gd name="T1" fmla="*/ 29 h 240"/>
                <a:gd name="T2" fmla="*/ 38 w 166"/>
                <a:gd name="T3" fmla="*/ 96 h 240"/>
                <a:gd name="T4" fmla="*/ 130 w 166"/>
                <a:gd name="T5" fmla="*/ 96 h 240"/>
                <a:gd name="T6" fmla="*/ 130 w 166"/>
                <a:gd name="T7" fmla="*/ 124 h 240"/>
                <a:gd name="T8" fmla="*/ 38 w 166"/>
                <a:gd name="T9" fmla="*/ 124 h 240"/>
                <a:gd name="T10" fmla="*/ 38 w 166"/>
                <a:gd name="T11" fmla="*/ 211 h 240"/>
                <a:gd name="T12" fmla="*/ 164 w 166"/>
                <a:gd name="T13" fmla="*/ 211 h 240"/>
                <a:gd name="T14" fmla="*/ 164 w 166"/>
                <a:gd name="T15" fmla="*/ 240 h 240"/>
                <a:gd name="T16" fmla="*/ 0 w 166"/>
                <a:gd name="T17" fmla="*/ 240 h 240"/>
                <a:gd name="T18" fmla="*/ 0 w 166"/>
                <a:gd name="T19" fmla="*/ 0 h 240"/>
                <a:gd name="T20" fmla="*/ 166 w 166"/>
                <a:gd name="T21" fmla="*/ 0 h 240"/>
                <a:gd name="T22" fmla="*/ 166 w 166"/>
                <a:gd name="T23" fmla="*/ 29 h 240"/>
                <a:gd name="T24" fmla="*/ 38 w 166"/>
                <a:gd name="T25" fmla="*/ 29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6" h="240">
                  <a:moveTo>
                    <a:pt x="38" y="29"/>
                  </a:moveTo>
                  <a:lnTo>
                    <a:pt x="38" y="96"/>
                  </a:lnTo>
                  <a:lnTo>
                    <a:pt x="130" y="96"/>
                  </a:lnTo>
                  <a:lnTo>
                    <a:pt x="130" y="124"/>
                  </a:lnTo>
                  <a:lnTo>
                    <a:pt x="38" y="124"/>
                  </a:lnTo>
                  <a:lnTo>
                    <a:pt x="38" y="211"/>
                  </a:lnTo>
                  <a:lnTo>
                    <a:pt x="164" y="211"/>
                  </a:lnTo>
                  <a:lnTo>
                    <a:pt x="164" y="240"/>
                  </a:lnTo>
                  <a:lnTo>
                    <a:pt x="0" y="240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9"/>
                  </a:lnTo>
                  <a:lnTo>
                    <a:pt x="38" y="2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60" name="Freeform 61"/>
            <p:cNvSpPr>
              <a:spLocks/>
            </p:cNvSpPr>
            <p:nvPr/>
          </p:nvSpPr>
          <p:spPr bwMode="auto">
            <a:xfrm>
              <a:off x="4901" y="3103"/>
              <a:ext cx="51" cy="57"/>
            </a:xfrm>
            <a:custGeom>
              <a:avLst/>
              <a:gdLst>
                <a:gd name="T0" fmla="*/ 123 w 223"/>
                <a:gd name="T1" fmla="*/ 244 h 244"/>
                <a:gd name="T2" fmla="*/ 104 w 223"/>
                <a:gd name="T3" fmla="*/ 244 h 244"/>
                <a:gd name="T4" fmla="*/ 0 w 223"/>
                <a:gd name="T5" fmla="*/ 0 h 244"/>
                <a:gd name="T6" fmla="*/ 42 w 223"/>
                <a:gd name="T7" fmla="*/ 0 h 244"/>
                <a:gd name="T8" fmla="*/ 114 w 223"/>
                <a:gd name="T9" fmla="*/ 177 h 244"/>
                <a:gd name="T10" fmla="*/ 183 w 223"/>
                <a:gd name="T11" fmla="*/ 0 h 244"/>
                <a:gd name="T12" fmla="*/ 223 w 223"/>
                <a:gd name="T13" fmla="*/ 0 h 244"/>
                <a:gd name="T14" fmla="*/ 123 w 223"/>
                <a:gd name="T15" fmla="*/ 244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3" h="244">
                  <a:moveTo>
                    <a:pt x="123" y="244"/>
                  </a:moveTo>
                  <a:lnTo>
                    <a:pt x="104" y="244"/>
                  </a:lnTo>
                  <a:lnTo>
                    <a:pt x="0" y="0"/>
                  </a:lnTo>
                  <a:lnTo>
                    <a:pt x="42" y="0"/>
                  </a:lnTo>
                  <a:lnTo>
                    <a:pt x="114" y="177"/>
                  </a:lnTo>
                  <a:lnTo>
                    <a:pt x="183" y="0"/>
                  </a:lnTo>
                  <a:lnTo>
                    <a:pt x="223" y="0"/>
                  </a:lnTo>
                  <a:lnTo>
                    <a:pt x="123" y="24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61" name="Freeform 62"/>
            <p:cNvSpPr>
              <a:spLocks noEditPoints="1"/>
            </p:cNvSpPr>
            <p:nvPr/>
          </p:nvSpPr>
          <p:spPr bwMode="auto">
            <a:xfrm>
              <a:off x="4960" y="3102"/>
              <a:ext cx="45" cy="57"/>
            </a:xfrm>
            <a:custGeom>
              <a:avLst/>
              <a:gdLst>
                <a:gd name="T0" fmla="*/ 152 w 196"/>
                <a:gd name="T1" fmla="*/ 243 h 243"/>
                <a:gd name="T2" fmla="*/ 78 w 196"/>
                <a:gd name="T3" fmla="*/ 140 h 243"/>
                <a:gd name="T4" fmla="*/ 38 w 196"/>
                <a:gd name="T5" fmla="*/ 138 h 243"/>
                <a:gd name="T6" fmla="*/ 38 w 196"/>
                <a:gd name="T7" fmla="*/ 243 h 243"/>
                <a:gd name="T8" fmla="*/ 0 w 196"/>
                <a:gd name="T9" fmla="*/ 243 h 243"/>
                <a:gd name="T10" fmla="*/ 0 w 196"/>
                <a:gd name="T11" fmla="*/ 3 h 243"/>
                <a:gd name="T12" fmla="*/ 30 w 196"/>
                <a:gd name="T13" fmla="*/ 2 h 243"/>
                <a:gd name="T14" fmla="*/ 69 w 196"/>
                <a:gd name="T15" fmla="*/ 0 h 243"/>
                <a:gd name="T16" fmla="*/ 169 w 196"/>
                <a:gd name="T17" fmla="*/ 69 h 243"/>
                <a:gd name="T18" fmla="*/ 153 w 196"/>
                <a:gd name="T19" fmla="*/ 110 h 243"/>
                <a:gd name="T20" fmla="*/ 115 w 196"/>
                <a:gd name="T21" fmla="*/ 133 h 243"/>
                <a:gd name="T22" fmla="*/ 196 w 196"/>
                <a:gd name="T23" fmla="*/ 243 h 243"/>
                <a:gd name="T24" fmla="*/ 152 w 196"/>
                <a:gd name="T25" fmla="*/ 243 h 243"/>
                <a:gd name="T26" fmla="*/ 38 w 196"/>
                <a:gd name="T27" fmla="*/ 32 h 243"/>
                <a:gd name="T28" fmla="*/ 38 w 196"/>
                <a:gd name="T29" fmla="*/ 111 h 243"/>
                <a:gd name="T30" fmla="*/ 65 w 196"/>
                <a:gd name="T31" fmla="*/ 112 h 243"/>
                <a:gd name="T32" fmla="*/ 114 w 196"/>
                <a:gd name="T33" fmla="*/ 103 h 243"/>
                <a:gd name="T34" fmla="*/ 130 w 196"/>
                <a:gd name="T35" fmla="*/ 69 h 243"/>
                <a:gd name="T36" fmla="*/ 113 w 196"/>
                <a:gd name="T37" fmla="*/ 40 h 243"/>
                <a:gd name="T38" fmla="*/ 60 w 196"/>
                <a:gd name="T39" fmla="*/ 31 h 243"/>
                <a:gd name="T40" fmla="*/ 38 w 196"/>
                <a:gd name="T41" fmla="*/ 32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96" h="243">
                  <a:moveTo>
                    <a:pt x="152" y="243"/>
                  </a:moveTo>
                  <a:lnTo>
                    <a:pt x="78" y="140"/>
                  </a:lnTo>
                  <a:cubicBezTo>
                    <a:pt x="70" y="140"/>
                    <a:pt x="56" y="140"/>
                    <a:pt x="38" y="138"/>
                  </a:cubicBezTo>
                  <a:lnTo>
                    <a:pt x="38" y="243"/>
                  </a:lnTo>
                  <a:lnTo>
                    <a:pt x="0" y="243"/>
                  </a:lnTo>
                  <a:lnTo>
                    <a:pt x="0" y="3"/>
                  </a:lnTo>
                  <a:cubicBezTo>
                    <a:pt x="1" y="3"/>
                    <a:pt x="11" y="2"/>
                    <a:pt x="30" y="2"/>
                  </a:cubicBezTo>
                  <a:cubicBezTo>
                    <a:pt x="48" y="1"/>
                    <a:pt x="61" y="0"/>
                    <a:pt x="69" y="0"/>
                  </a:cubicBezTo>
                  <a:cubicBezTo>
                    <a:pt x="136" y="0"/>
                    <a:pt x="169" y="23"/>
                    <a:pt x="169" y="69"/>
                  </a:cubicBezTo>
                  <a:cubicBezTo>
                    <a:pt x="169" y="84"/>
                    <a:pt x="164" y="98"/>
                    <a:pt x="153" y="110"/>
                  </a:cubicBezTo>
                  <a:cubicBezTo>
                    <a:pt x="143" y="122"/>
                    <a:pt x="130" y="130"/>
                    <a:pt x="115" y="133"/>
                  </a:cubicBezTo>
                  <a:lnTo>
                    <a:pt x="196" y="243"/>
                  </a:lnTo>
                  <a:lnTo>
                    <a:pt x="152" y="243"/>
                  </a:lnTo>
                  <a:close/>
                  <a:moveTo>
                    <a:pt x="38" y="32"/>
                  </a:moveTo>
                  <a:lnTo>
                    <a:pt x="38" y="111"/>
                  </a:lnTo>
                  <a:cubicBezTo>
                    <a:pt x="47" y="112"/>
                    <a:pt x="56" y="112"/>
                    <a:pt x="65" y="112"/>
                  </a:cubicBezTo>
                  <a:cubicBezTo>
                    <a:pt x="87" y="112"/>
                    <a:pt x="104" y="109"/>
                    <a:pt x="114" y="103"/>
                  </a:cubicBezTo>
                  <a:cubicBezTo>
                    <a:pt x="125" y="96"/>
                    <a:pt x="130" y="85"/>
                    <a:pt x="130" y="69"/>
                  </a:cubicBezTo>
                  <a:cubicBezTo>
                    <a:pt x="130" y="55"/>
                    <a:pt x="124" y="46"/>
                    <a:pt x="113" y="40"/>
                  </a:cubicBezTo>
                  <a:cubicBezTo>
                    <a:pt x="102" y="34"/>
                    <a:pt x="84" y="31"/>
                    <a:pt x="60" y="31"/>
                  </a:cubicBezTo>
                  <a:cubicBezTo>
                    <a:pt x="57" y="31"/>
                    <a:pt x="49" y="31"/>
                    <a:pt x="38" y="3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62" name="Freeform 63"/>
            <p:cNvSpPr>
              <a:spLocks noEditPoints="1"/>
            </p:cNvSpPr>
            <p:nvPr/>
          </p:nvSpPr>
          <p:spPr bwMode="auto">
            <a:xfrm>
              <a:off x="5008" y="3102"/>
              <a:ext cx="53" cy="58"/>
            </a:xfrm>
            <a:custGeom>
              <a:avLst/>
              <a:gdLst>
                <a:gd name="T0" fmla="*/ 0 w 231"/>
                <a:gd name="T1" fmla="*/ 122 h 248"/>
                <a:gd name="T2" fmla="*/ 30 w 231"/>
                <a:gd name="T3" fmla="*/ 35 h 248"/>
                <a:gd name="T4" fmla="*/ 112 w 231"/>
                <a:gd name="T5" fmla="*/ 0 h 248"/>
                <a:gd name="T6" fmla="*/ 200 w 231"/>
                <a:gd name="T7" fmla="*/ 32 h 248"/>
                <a:gd name="T8" fmla="*/ 231 w 231"/>
                <a:gd name="T9" fmla="*/ 122 h 248"/>
                <a:gd name="T10" fmla="*/ 200 w 231"/>
                <a:gd name="T11" fmla="*/ 215 h 248"/>
                <a:gd name="T12" fmla="*/ 112 w 231"/>
                <a:gd name="T13" fmla="*/ 248 h 248"/>
                <a:gd name="T14" fmla="*/ 29 w 231"/>
                <a:gd name="T15" fmla="*/ 213 h 248"/>
                <a:gd name="T16" fmla="*/ 0 w 231"/>
                <a:gd name="T17" fmla="*/ 122 h 248"/>
                <a:gd name="T18" fmla="*/ 40 w 231"/>
                <a:gd name="T19" fmla="*/ 122 h 248"/>
                <a:gd name="T20" fmla="*/ 58 w 231"/>
                <a:gd name="T21" fmla="*/ 191 h 248"/>
                <a:gd name="T22" fmla="*/ 112 w 231"/>
                <a:gd name="T23" fmla="*/ 219 h 248"/>
                <a:gd name="T24" fmla="*/ 171 w 231"/>
                <a:gd name="T25" fmla="*/ 193 h 248"/>
                <a:gd name="T26" fmla="*/ 191 w 231"/>
                <a:gd name="T27" fmla="*/ 122 h 248"/>
                <a:gd name="T28" fmla="*/ 112 w 231"/>
                <a:gd name="T29" fmla="*/ 29 h 248"/>
                <a:gd name="T30" fmla="*/ 58 w 231"/>
                <a:gd name="T31" fmla="*/ 54 h 248"/>
                <a:gd name="T32" fmla="*/ 40 w 231"/>
                <a:gd name="T33" fmla="*/ 122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1" h="248">
                  <a:moveTo>
                    <a:pt x="0" y="122"/>
                  </a:moveTo>
                  <a:cubicBezTo>
                    <a:pt x="0" y="87"/>
                    <a:pt x="10" y="58"/>
                    <a:pt x="30" y="35"/>
                  </a:cubicBezTo>
                  <a:cubicBezTo>
                    <a:pt x="50" y="11"/>
                    <a:pt x="77" y="0"/>
                    <a:pt x="112" y="0"/>
                  </a:cubicBezTo>
                  <a:cubicBezTo>
                    <a:pt x="150" y="0"/>
                    <a:pt x="180" y="10"/>
                    <a:pt x="200" y="32"/>
                  </a:cubicBezTo>
                  <a:cubicBezTo>
                    <a:pt x="221" y="53"/>
                    <a:pt x="231" y="84"/>
                    <a:pt x="231" y="122"/>
                  </a:cubicBezTo>
                  <a:cubicBezTo>
                    <a:pt x="231" y="162"/>
                    <a:pt x="221" y="193"/>
                    <a:pt x="200" y="215"/>
                  </a:cubicBezTo>
                  <a:cubicBezTo>
                    <a:pt x="179" y="237"/>
                    <a:pt x="150" y="248"/>
                    <a:pt x="112" y="248"/>
                  </a:cubicBezTo>
                  <a:cubicBezTo>
                    <a:pt x="77" y="248"/>
                    <a:pt x="49" y="237"/>
                    <a:pt x="29" y="213"/>
                  </a:cubicBezTo>
                  <a:cubicBezTo>
                    <a:pt x="10" y="189"/>
                    <a:pt x="0" y="159"/>
                    <a:pt x="0" y="122"/>
                  </a:cubicBezTo>
                  <a:close/>
                  <a:moveTo>
                    <a:pt x="40" y="122"/>
                  </a:moveTo>
                  <a:cubicBezTo>
                    <a:pt x="40" y="150"/>
                    <a:pt x="46" y="173"/>
                    <a:pt x="58" y="191"/>
                  </a:cubicBezTo>
                  <a:cubicBezTo>
                    <a:pt x="71" y="210"/>
                    <a:pt x="89" y="219"/>
                    <a:pt x="112" y="219"/>
                  </a:cubicBezTo>
                  <a:cubicBezTo>
                    <a:pt x="137" y="219"/>
                    <a:pt x="157" y="210"/>
                    <a:pt x="171" y="193"/>
                  </a:cubicBezTo>
                  <a:cubicBezTo>
                    <a:pt x="184" y="177"/>
                    <a:pt x="191" y="153"/>
                    <a:pt x="191" y="122"/>
                  </a:cubicBezTo>
                  <a:cubicBezTo>
                    <a:pt x="191" y="60"/>
                    <a:pt x="165" y="29"/>
                    <a:pt x="112" y="29"/>
                  </a:cubicBezTo>
                  <a:cubicBezTo>
                    <a:pt x="88" y="29"/>
                    <a:pt x="70" y="37"/>
                    <a:pt x="58" y="54"/>
                  </a:cubicBezTo>
                  <a:cubicBezTo>
                    <a:pt x="46" y="71"/>
                    <a:pt x="40" y="93"/>
                    <a:pt x="40" y="12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63" name="Freeform 64"/>
            <p:cNvSpPr>
              <a:spLocks noEditPoints="1"/>
            </p:cNvSpPr>
            <p:nvPr/>
          </p:nvSpPr>
          <p:spPr bwMode="auto">
            <a:xfrm>
              <a:off x="5071" y="3103"/>
              <a:ext cx="39" cy="56"/>
            </a:xfrm>
            <a:custGeom>
              <a:avLst/>
              <a:gdLst>
                <a:gd name="T0" fmla="*/ 38 w 173"/>
                <a:gd name="T1" fmla="*/ 150 h 242"/>
                <a:gd name="T2" fmla="*/ 38 w 173"/>
                <a:gd name="T3" fmla="*/ 242 h 242"/>
                <a:gd name="T4" fmla="*/ 0 w 173"/>
                <a:gd name="T5" fmla="*/ 242 h 242"/>
                <a:gd name="T6" fmla="*/ 0 w 173"/>
                <a:gd name="T7" fmla="*/ 2 h 242"/>
                <a:gd name="T8" fmla="*/ 52 w 173"/>
                <a:gd name="T9" fmla="*/ 0 h 242"/>
                <a:gd name="T10" fmla="*/ 173 w 173"/>
                <a:gd name="T11" fmla="*/ 70 h 242"/>
                <a:gd name="T12" fmla="*/ 66 w 173"/>
                <a:gd name="T13" fmla="*/ 151 h 242"/>
                <a:gd name="T14" fmla="*/ 38 w 173"/>
                <a:gd name="T15" fmla="*/ 150 h 242"/>
                <a:gd name="T16" fmla="*/ 38 w 173"/>
                <a:gd name="T17" fmla="*/ 31 h 242"/>
                <a:gd name="T18" fmla="*/ 38 w 173"/>
                <a:gd name="T19" fmla="*/ 120 h 242"/>
                <a:gd name="T20" fmla="*/ 64 w 173"/>
                <a:gd name="T21" fmla="*/ 122 h 242"/>
                <a:gd name="T22" fmla="*/ 134 w 173"/>
                <a:gd name="T23" fmla="*/ 74 h 242"/>
                <a:gd name="T24" fmla="*/ 59 w 173"/>
                <a:gd name="T25" fmla="*/ 30 h 242"/>
                <a:gd name="T26" fmla="*/ 38 w 173"/>
                <a:gd name="T27" fmla="*/ 31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3" h="242">
                  <a:moveTo>
                    <a:pt x="38" y="150"/>
                  </a:moveTo>
                  <a:lnTo>
                    <a:pt x="38" y="242"/>
                  </a:lnTo>
                  <a:lnTo>
                    <a:pt x="0" y="242"/>
                  </a:lnTo>
                  <a:lnTo>
                    <a:pt x="0" y="2"/>
                  </a:lnTo>
                  <a:cubicBezTo>
                    <a:pt x="29" y="1"/>
                    <a:pt x="46" y="0"/>
                    <a:pt x="52" y="0"/>
                  </a:cubicBezTo>
                  <a:cubicBezTo>
                    <a:pt x="133" y="0"/>
                    <a:pt x="173" y="24"/>
                    <a:pt x="173" y="70"/>
                  </a:cubicBezTo>
                  <a:cubicBezTo>
                    <a:pt x="173" y="124"/>
                    <a:pt x="138" y="151"/>
                    <a:pt x="66" y="151"/>
                  </a:cubicBezTo>
                  <a:cubicBezTo>
                    <a:pt x="62" y="151"/>
                    <a:pt x="53" y="151"/>
                    <a:pt x="38" y="150"/>
                  </a:cubicBezTo>
                  <a:close/>
                  <a:moveTo>
                    <a:pt x="38" y="31"/>
                  </a:moveTo>
                  <a:lnTo>
                    <a:pt x="38" y="120"/>
                  </a:lnTo>
                  <a:cubicBezTo>
                    <a:pt x="54" y="121"/>
                    <a:pt x="63" y="122"/>
                    <a:pt x="64" y="122"/>
                  </a:cubicBezTo>
                  <a:cubicBezTo>
                    <a:pt x="111" y="122"/>
                    <a:pt x="134" y="106"/>
                    <a:pt x="134" y="74"/>
                  </a:cubicBezTo>
                  <a:cubicBezTo>
                    <a:pt x="134" y="44"/>
                    <a:pt x="109" y="30"/>
                    <a:pt x="59" y="30"/>
                  </a:cubicBezTo>
                  <a:cubicBezTo>
                    <a:pt x="54" y="30"/>
                    <a:pt x="47" y="30"/>
                    <a:pt x="38" y="3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64" name="Freeform 65"/>
            <p:cNvSpPr>
              <a:spLocks/>
            </p:cNvSpPr>
            <p:nvPr/>
          </p:nvSpPr>
          <p:spPr bwMode="auto">
            <a:xfrm>
              <a:off x="5118" y="3102"/>
              <a:ext cx="35" cy="58"/>
            </a:xfrm>
            <a:custGeom>
              <a:avLst/>
              <a:gdLst>
                <a:gd name="T0" fmla="*/ 0 w 156"/>
                <a:gd name="T1" fmla="*/ 233 h 248"/>
                <a:gd name="T2" fmla="*/ 14 w 156"/>
                <a:gd name="T3" fmla="*/ 203 h 248"/>
                <a:gd name="T4" fmla="*/ 41 w 156"/>
                <a:gd name="T5" fmla="*/ 214 h 248"/>
                <a:gd name="T6" fmla="*/ 69 w 156"/>
                <a:gd name="T7" fmla="*/ 219 h 248"/>
                <a:gd name="T8" fmla="*/ 105 w 156"/>
                <a:gd name="T9" fmla="*/ 208 h 248"/>
                <a:gd name="T10" fmla="*/ 118 w 156"/>
                <a:gd name="T11" fmla="*/ 182 h 248"/>
                <a:gd name="T12" fmla="*/ 111 w 156"/>
                <a:gd name="T13" fmla="*/ 159 h 248"/>
                <a:gd name="T14" fmla="*/ 73 w 156"/>
                <a:gd name="T15" fmla="*/ 136 h 248"/>
                <a:gd name="T16" fmla="*/ 51 w 156"/>
                <a:gd name="T17" fmla="*/ 127 h 248"/>
                <a:gd name="T18" fmla="*/ 11 w 156"/>
                <a:gd name="T19" fmla="*/ 100 h 248"/>
                <a:gd name="T20" fmla="*/ 0 w 156"/>
                <a:gd name="T21" fmla="*/ 62 h 248"/>
                <a:gd name="T22" fmla="*/ 22 w 156"/>
                <a:gd name="T23" fmla="*/ 17 h 248"/>
                <a:gd name="T24" fmla="*/ 78 w 156"/>
                <a:gd name="T25" fmla="*/ 0 h 248"/>
                <a:gd name="T26" fmla="*/ 142 w 156"/>
                <a:gd name="T27" fmla="*/ 13 h 248"/>
                <a:gd name="T28" fmla="*/ 131 w 156"/>
                <a:gd name="T29" fmla="*/ 41 h 248"/>
                <a:gd name="T30" fmla="*/ 108 w 156"/>
                <a:gd name="T31" fmla="*/ 32 h 248"/>
                <a:gd name="T32" fmla="*/ 79 w 156"/>
                <a:gd name="T33" fmla="*/ 28 h 248"/>
                <a:gd name="T34" fmla="*/ 49 w 156"/>
                <a:gd name="T35" fmla="*/ 37 h 248"/>
                <a:gd name="T36" fmla="*/ 37 w 156"/>
                <a:gd name="T37" fmla="*/ 62 h 248"/>
                <a:gd name="T38" fmla="*/ 41 w 156"/>
                <a:gd name="T39" fmla="*/ 78 h 248"/>
                <a:gd name="T40" fmla="*/ 53 w 156"/>
                <a:gd name="T41" fmla="*/ 91 h 248"/>
                <a:gd name="T42" fmla="*/ 82 w 156"/>
                <a:gd name="T43" fmla="*/ 105 h 248"/>
                <a:gd name="T44" fmla="*/ 104 w 156"/>
                <a:gd name="T45" fmla="*/ 115 h 248"/>
                <a:gd name="T46" fmla="*/ 144 w 156"/>
                <a:gd name="T47" fmla="*/ 142 h 248"/>
                <a:gd name="T48" fmla="*/ 156 w 156"/>
                <a:gd name="T49" fmla="*/ 184 h 248"/>
                <a:gd name="T50" fmla="*/ 131 w 156"/>
                <a:gd name="T51" fmla="*/ 230 h 248"/>
                <a:gd name="T52" fmla="*/ 63 w 156"/>
                <a:gd name="T53" fmla="*/ 248 h 248"/>
                <a:gd name="T54" fmla="*/ 0 w 156"/>
                <a:gd name="T55" fmla="*/ 233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56" h="248">
                  <a:moveTo>
                    <a:pt x="0" y="233"/>
                  </a:moveTo>
                  <a:lnTo>
                    <a:pt x="14" y="203"/>
                  </a:lnTo>
                  <a:cubicBezTo>
                    <a:pt x="21" y="208"/>
                    <a:pt x="30" y="211"/>
                    <a:pt x="41" y="214"/>
                  </a:cubicBezTo>
                  <a:cubicBezTo>
                    <a:pt x="51" y="217"/>
                    <a:pt x="61" y="219"/>
                    <a:pt x="69" y="219"/>
                  </a:cubicBezTo>
                  <a:cubicBezTo>
                    <a:pt x="84" y="219"/>
                    <a:pt x="96" y="215"/>
                    <a:pt x="105" y="208"/>
                  </a:cubicBezTo>
                  <a:cubicBezTo>
                    <a:pt x="114" y="201"/>
                    <a:pt x="118" y="192"/>
                    <a:pt x="118" y="182"/>
                  </a:cubicBezTo>
                  <a:cubicBezTo>
                    <a:pt x="118" y="174"/>
                    <a:pt x="116" y="166"/>
                    <a:pt x="111" y="159"/>
                  </a:cubicBezTo>
                  <a:cubicBezTo>
                    <a:pt x="106" y="152"/>
                    <a:pt x="93" y="145"/>
                    <a:pt x="73" y="136"/>
                  </a:cubicBezTo>
                  <a:lnTo>
                    <a:pt x="51" y="127"/>
                  </a:lnTo>
                  <a:cubicBezTo>
                    <a:pt x="32" y="120"/>
                    <a:pt x="18" y="111"/>
                    <a:pt x="11" y="100"/>
                  </a:cubicBezTo>
                  <a:cubicBezTo>
                    <a:pt x="3" y="90"/>
                    <a:pt x="0" y="77"/>
                    <a:pt x="0" y="62"/>
                  </a:cubicBezTo>
                  <a:cubicBezTo>
                    <a:pt x="0" y="44"/>
                    <a:pt x="7" y="29"/>
                    <a:pt x="22" y="17"/>
                  </a:cubicBezTo>
                  <a:cubicBezTo>
                    <a:pt x="36" y="6"/>
                    <a:pt x="55" y="0"/>
                    <a:pt x="78" y="0"/>
                  </a:cubicBezTo>
                  <a:cubicBezTo>
                    <a:pt x="109" y="0"/>
                    <a:pt x="130" y="4"/>
                    <a:pt x="142" y="13"/>
                  </a:cubicBezTo>
                  <a:lnTo>
                    <a:pt x="131" y="41"/>
                  </a:lnTo>
                  <a:cubicBezTo>
                    <a:pt x="126" y="38"/>
                    <a:pt x="118" y="35"/>
                    <a:pt x="108" y="32"/>
                  </a:cubicBezTo>
                  <a:cubicBezTo>
                    <a:pt x="97" y="29"/>
                    <a:pt x="88" y="28"/>
                    <a:pt x="79" y="28"/>
                  </a:cubicBezTo>
                  <a:cubicBezTo>
                    <a:pt x="66" y="28"/>
                    <a:pt x="56" y="31"/>
                    <a:pt x="49" y="37"/>
                  </a:cubicBezTo>
                  <a:cubicBezTo>
                    <a:pt x="41" y="44"/>
                    <a:pt x="37" y="52"/>
                    <a:pt x="37" y="62"/>
                  </a:cubicBezTo>
                  <a:cubicBezTo>
                    <a:pt x="37" y="68"/>
                    <a:pt x="39" y="73"/>
                    <a:pt x="41" y="78"/>
                  </a:cubicBezTo>
                  <a:cubicBezTo>
                    <a:pt x="44" y="83"/>
                    <a:pt x="48" y="88"/>
                    <a:pt x="53" y="91"/>
                  </a:cubicBezTo>
                  <a:cubicBezTo>
                    <a:pt x="57" y="94"/>
                    <a:pt x="67" y="99"/>
                    <a:pt x="82" y="105"/>
                  </a:cubicBezTo>
                  <a:lnTo>
                    <a:pt x="104" y="115"/>
                  </a:lnTo>
                  <a:cubicBezTo>
                    <a:pt x="123" y="122"/>
                    <a:pt x="137" y="132"/>
                    <a:pt x="144" y="142"/>
                  </a:cubicBezTo>
                  <a:cubicBezTo>
                    <a:pt x="152" y="153"/>
                    <a:pt x="156" y="167"/>
                    <a:pt x="156" y="184"/>
                  </a:cubicBezTo>
                  <a:cubicBezTo>
                    <a:pt x="156" y="202"/>
                    <a:pt x="147" y="217"/>
                    <a:pt x="131" y="230"/>
                  </a:cubicBezTo>
                  <a:cubicBezTo>
                    <a:pt x="114" y="242"/>
                    <a:pt x="91" y="248"/>
                    <a:pt x="63" y="248"/>
                  </a:cubicBezTo>
                  <a:cubicBezTo>
                    <a:pt x="39" y="248"/>
                    <a:pt x="18" y="243"/>
                    <a:pt x="0" y="23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65" name="Freeform 66"/>
            <p:cNvSpPr>
              <a:spLocks/>
            </p:cNvSpPr>
            <p:nvPr/>
          </p:nvSpPr>
          <p:spPr bwMode="auto">
            <a:xfrm>
              <a:off x="5163" y="3103"/>
              <a:ext cx="45" cy="56"/>
            </a:xfrm>
            <a:custGeom>
              <a:avLst/>
              <a:gdLst>
                <a:gd name="T0" fmla="*/ 154 w 195"/>
                <a:gd name="T1" fmla="*/ 240 h 240"/>
                <a:gd name="T2" fmla="*/ 75 w 195"/>
                <a:gd name="T3" fmla="*/ 130 h 240"/>
                <a:gd name="T4" fmla="*/ 38 w 195"/>
                <a:gd name="T5" fmla="*/ 175 h 240"/>
                <a:gd name="T6" fmla="*/ 38 w 195"/>
                <a:gd name="T7" fmla="*/ 240 h 240"/>
                <a:gd name="T8" fmla="*/ 0 w 195"/>
                <a:gd name="T9" fmla="*/ 240 h 240"/>
                <a:gd name="T10" fmla="*/ 0 w 195"/>
                <a:gd name="T11" fmla="*/ 0 h 240"/>
                <a:gd name="T12" fmla="*/ 38 w 195"/>
                <a:gd name="T13" fmla="*/ 0 h 240"/>
                <a:gd name="T14" fmla="*/ 38 w 195"/>
                <a:gd name="T15" fmla="*/ 131 h 240"/>
                <a:gd name="T16" fmla="*/ 141 w 195"/>
                <a:gd name="T17" fmla="*/ 0 h 240"/>
                <a:gd name="T18" fmla="*/ 184 w 195"/>
                <a:gd name="T19" fmla="*/ 0 h 240"/>
                <a:gd name="T20" fmla="*/ 101 w 195"/>
                <a:gd name="T21" fmla="*/ 104 h 240"/>
                <a:gd name="T22" fmla="*/ 195 w 195"/>
                <a:gd name="T23" fmla="*/ 240 h 240"/>
                <a:gd name="T24" fmla="*/ 154 w 195"/>
                <a:gd name="T25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5" h="240">
                  <a:moveTo>
                    <a:pt x="154" y="240"/>
                  </a:moveTo>
                  <a:lnTo>
                    <a:pt x="75" y="130"/>
                  </a:lnTo>
                  <a:lnTo>
                    <a:pt x="38" y="175"/>
                  </a:lnTo>
                  <a:lnTo>
                    <a:pt x="38" y="240"/>
                  </a:lnTo>
                  <a:lnTo>
                    <a:pt x="0" y="240"/>
                  </a:lnTo>
                  <a:lnTo>
                    <a:pt x="0" y="0"/>
                  </a:lnTo>
                  <a:lnTo>
                    <a:pt x="38" y="0"/>
                  </a:lnTo>
                  <a:lnTo>
                    <a:pt x="38" y="131"/>
                  </a:lnTo>
                  <a:lnTo>
                    <a:pt x="141" y="0"/>
                  </a:lnTo>
                  <a:lnTo>
                    <a:pt x="184" y="0"/>
                  </a:lnTo>
                  <a:lnTo>
                    <a:pt x="101" y="104"/>
                  </a:lnTo>
                  <a:lnTo>
                    <a:pt x="195" y="240"/>
                  </a:lnTo>
                  <a:lnTo>
                    <a:pt x="154" y="2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66" name="Freeform 67"/>
            <p:cNvSpPr>
              <a:spLocks noEditPoints="1"/>
            </p:cNvSpPr>
            <p:nvPr/>
          </p:nvSpPr>
          <p:spPr bwMode="auto">
            <a:xfrm>
              <a:off x="5208" y="3086"/>
              <a:ext cx="52" cy="73"/>
            </a:xfrm>
            <a:custGeom>
              <a:avLst/>
              <a:gdLst>
                <a:gd name="T0" fmla="*/ 185 w 228"/>
                <a:gd name="T1" fmla="*/ 315 h 315"/>
                <a:gd name="T2" fmla="*/ 166 w 228"/>
                <a:gd name="T3" fmla="*/ 265 h 315"/>
                <a:gd name="T4" fmla="*/ 63 w 228"/>
                <a:gd name="T5" fmla="*/ 265 h 315"/>
                <a:gd name="T6" fmla="*/ 43 w 228"/>
                <a:gd name="T7" fmla="*/ 315 h 315"/>
                <a:gd name="T8" fmla="*/ 0 w 228"/>
                <a:gd name="T9" fmla="*/ 315 h 315"/>
                <a:gd name="T10" fmla="*/ 113 w 228"/>
                <a:gd name="T11" fmla="*/ 72 h 315"/>
                <a:gd name="T12" fmla="*/ 123 w 228"/>
                <a:gd name="T13" fmla="*/ 72 h 315"/>
                <a:gd name="T14" fmla="*/ 228 w 228"/>
                <a:gd name="T15" fmla="*/ 315 h 315"/>
                <a:gd name="T16" fmla="*/ 185 w 228"/>
                <a:gd name="T17" fmla="*/ 315 h 315"/>
                <a:gd name="T18" fmla="*/ 116 w 228"/>
                <a:gd name="T19" fmla="*/ 135 h 315"/>
                <a:gd name="T20" fmla="*/ 73 w 228"/>
                <a:gd name="T21" fmla="*/ 240 h 315"/>
                <a:gd name="T22" fmla="*/ 156 w 228"/>
                <a:gd name="T23" fmla="*/ 240 h 315"/>
                <a:gd name="T24" fmla="*/ 116 w 228"/>
                <a:gd name="T25" fmla="*/ 135 h 315"/>
                <a:gd name="T26" fmla="*/ 162 w 228"/>
                <a:gd name="T27" fmla="*/ 0 h 315"/>
                <a:gd name="T28" fmla="*/ 119 w 228"/>
                <a:gd name="T29" fmla="*/ 55 h 315"/>
                <a:gd name="T30" fmla="*/ 93 w 228"/>
                <a:gd name="T31" fmla="*/ 55 h 315"/>
                <a:gd name="T32" fmla="*/ 125 w 228"/>
                <a:gd name="T33" fmla="*/ 0 h 315"/>
                <a:gd name="T34" fmla="*/ 162 w 228"/>
                <a:gd name="T35" fmla="*/ 0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8" h="315">
                  <a:moveTo>
                    <a:pt x="185" y="315"/>
                  </a:moveTo>
                  <a:lnTo>
                    <a:pt x="166" y="265"/>
                  </a:lnTo>
                  <a:lnTo>
                    <a:pt x="63" y="265"/>
                  </a:lnTo>
                  <a:lnTo>
                    <a:pt x="43" y="315"/>
                  </a:lnTo>
                  <a:lnTo>
                    <a:pt x="0" y="315"/>
                  </a:lnTo>
                  <a:lnTo>
                    <a:pt x="113" y="72"/>
                  </a:lnTo>
                  <a:lnTo>
                    <a:pt x="123" y="72"/>
                  </a:lnTo>
                  <a:lnTo>
                    <a:pt x="228" y="315"/>
                  </a:lnTo>
                  <a:lnTo>
                    <a:pt x="185" y="315"/>
                  </a:lnTo>
                  <a:close/>
                  <a:moveTo>
                    <a:pt x="116" y="135"/>
                  </a:moveTo>
                  <a:lnTo>
                    <a:pt x="73" y="240"/>
                  </a:lnTo>
                  <a:lnTo>
                    <a:pt x="156" y="240"/>
                  </a:lnTo>
                  <a:lnTo>
                    <a:pt x="116" y="135"/>
                  </a:lnTo>
                  <a:close/>
                  <a:moveTo>
                    <a:pt x="162" y="0"/>
                  </a:moveTo>
                  <a:lnTo>
                    <a:pt x="119" y="55"/>
                  </a:lnTo>
                  <a:lnTo>
                    <a:pt x="93" y="55"/>
                  </a:lnTo>
                  <a:lnTo>
                    <a:pt x="125" y="0"/>
                  </a:lnTo>
                  <a:lnTo>
                    <a:pt x="16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67" name="Freeform 68"/>
            <p:cNvSpPr>
              <a:spLocks/>
            </p:cNvSpPr>
            <p:nvPr/>
          </p:nvSpPr>
          <p:spPr bwMode="auto">
            <a:xfrm>
              <a:off x="5294" y="3103"/>
              <a:ext cx="44" cy="57"/>
            </a:xfrm>
            <a:custGeom>
              <a:avLst/>
              <a:gdLst>
                <a:gd name="T0" fmla="*/ 0 w 194"/>
                <a:gd name="T1" fmla="*/ 0 h 244"/>
                <a:gd name="T2" fmla="*/ 38 w 194"/>
                <a:gd name="T3" fmla="*/ 0 h 244"/>
                <a:gd name="T4" fmla="*/ 38 w 194"/>
                <a:gd name="T5" fmla="*/ 164 h 244"/>
                <a:gd name="T6" fmla="*/ 54 w 194"/>
                <a:gd name="T7" fmla="*/ 201 h 244"/>
                <a:gd name="T8" fmla="*/ 96 w 194"/>
                <a:gd name="T9" fmla="*/ 215 h 244"/>
                <a:gd name="T10" fmla="*/ 140 w 194"/>
                <a:gd name="T11" fmla="*/ 201 h 244"/>
                <a:gd name="T12" fmla="*/ 156 w 194"/>
                <a:gd name="T13" fmla="*/ 164 h 244"/>
                <a:gd name="T14" fmla="*/ 156 w 194"/>
                <a:gd name="T15" fmla="*/ 0 h 244"/>
                <a:gd name="T16" fmla="*/ 194 w 194"/>
                <a:gd name="T17" fmla="*/ 0 h 244"/>
                <a:gd name="T18" fmla="*/ 194 w 194"/>
                <a:gd name="T19" fmla="*/ 167 h 244"/>
                <a:gd name="T20" fmla="*/ 168 w 194"/>
                <a:gd name="T21" fmla="*/ 224 h 244"/>
                <a:gd name="T22" fmla="*/ 97 w 194"/>
                <a:gd name="T23" fmla="*/ 244 h 244"/>
                <a:gd name="T24" fmla="*/ 25 w 194"/>
                <a:gd name="T25" fmla="*/ 224 h 244"/>
                <a:gd name="T26" fmla="*/ 0 w 194"/>
                <a:gd name="T27" fmla="*/ 167 h 244"/>
                <a:gd name="T28" fmla="*/ 0 w 194"/>
                <a:gd name="T29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4" h="244">
                  <a:moveTo>
                    <a:pt x="0" y="0"/>
                  </a:moveTo>
                  <a:lnTo>
                    <a:pt x="38" y="0"/>
                  </a:lnTo>
                  <a:lnTo>
                    <a:pt x="38" y="164"/>
                  </a:lnTo>
                  <a:cubicBezTo>
                    <a:pt x="38" y="179"/>
                    <a:pt x="43" y="191"/>
                    <a:pt x="54" y="201"/>
                  </a:cubicBezTo>
                  <a:cubicBezTo>
                    <a:pt x="64" y="210"/>
                    <a:pt x="79" y="215"/>
                    <a:pt x="96" y="215"/>
                  </a:cubicBezTo>
                  <a:cubicBezTo>
                    <a:pt x="115" y="215"/>
                    <a:pt x="130" y="210"/>
                    <a:pt x="140" y="201"/>
                  </a:cubicBezTo>
                  <a:cubicBezTo>
                    <a:pt x="151" y="192"/>
                    <a:pt x="156" y="179"/>
                    <a:pt x="156" y="164"/>
                  </a:cubicBezTo>
                  <a:lnTo>
                    <a:pt x="156" y="0"/>
                  </a:lnTo>
                  <a:lnTo>
                    <a:pt x="194" y="0"/>
                  </a:lnTo>
                  <a:lnTo>
                    <a:pt x="194" y="167"/>
                  </a:lnTo>
                  <a:cubicBezTo>
                    <a:pt x="194" y="191"/>
                    <a:pt x="186" y="210"/>
                    <a:pt x="168" y="224"/>
                  </a:cubicBezTo>
                  <a:cubicBezTo>
                    <a:pt x="151" y="238"/>
                    <a:pt x="127" y="244"/>
                    <a:pt x="97" y="244"/>
                  </a:cubicBezTo>
                  <a:cubicBezTo>
                    <a:pt x="66" y="244"/>
                    <a:pt x="42" y="238"/>
                    <a:pt x="25" y="224"/>
                  </a:cubicBezTo>
                  <a:cubicBezTo>
                    <a:pt x="8" y="211"/>
                    <a:pt x="0" y="192"/>
                    <a:pt x="0" y="16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68" name="Freeform 69"/>
            <p:cNvSpPr>
              <a:spLocks/>
            </p:cNvSpPr>
            <p:nvPr/>
          </p:nvSpPr>
          <p:spPr bwMode="auto">
            <a:xfrm>
              <a:off x="5351" y="3103"/>
              <a:ext cx="44" cy="57"/>
            </a:xfrm>
            <a:custGeom>
              <a:avLst/>
              <a:gdLst>
                <a:gd name="T0" fmla="*/ 180 w 191"/>
                <a:gd name="T1" fmla="*/ 244 h 244"/>
                <a:gd name="T2" fmla="*/ 36 w 191"/>
                <a:gd name="T3" fmla="*/ 68 h 244"/>
                <a:gd name="T4" fmla="*/ 36 w 191"/>
                <a:gd name="T5" fmla="*/ 240 h 244"/>
                <a:gd name="T6" fmla="*/ 0 w 191"/>
                <a:gd name="T7" fmla="*/ 240 h 244"/>
                <a:gd name="T8" fmla="*/ 0 w 191"/>
                <a:gd name="T9" fmla="*/ 0 h 244"/>
                <a:gd name="T10" fmla="*/ 15 w 191"/>
                <a:gd name="T11" fmla="*/ 0 h 244"/>
                <a:gd name="T12" fmla="*/ 155 w 191"/>
                <a:gd name="T13" fmla="*/ 166 h 244"/>
                <a:gd name="T14" fmla="*/ 155 w 191"/>
                <a:gd name="T15" fmla="*/ 0 h 244"/>
                <a:gd name="T16" fmla="*/ 191 w 191"/>
                <a:gd name="T17" fmla="*/ 0 h 244"/>
                <a:gd name="T18" fmla="*/ 191 w 191"/>
                <a:gd name="T19" fmla="*/ 244 h 244"/>
                <a:gd name="T20" fmla="*/ 180 w 191"/>
                <a:gd name="T21" fmla="*/ 244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1" h="244">
                  <a:moveTo>
                    <a:pt x="180" y="244"/>
                  </a:moveTo>
                  <a:lnTo>
                    <a:pt x="36" y="68"/>
                  </a:lnTo>
                  <a:lnTo>
                    <a:pt x="36" y="240"/>
                  </a:lnTo>
                  <a:lnTo>
                    <a:pt x="0" y="240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5" y="166"/>
                  </a:lnTo>
                  <a:lnTo>
                    <a:pt x="155" y="0"/>
                  </a:lnTo>
                  <a:lnTo>
                    <a:pt x="191" y="0"/>
                  </a:lnTo>
                  <a:lnTo>
                    <a:pt x="191" y="244"/>
                  </a:lnTo>
                  <a:lnTo>
                    <a:pt x="180" y="24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69" name="Rectangle 70"/>
            <p:cNvSpPr>
              <a:spLocks noChangeArrowheads="1"/>
            </p:cNvSpPr>
            <p:nvPr/>
          </p:nvSpPr>
          <p:spPr bwMode="auto">
            <a:xfrm>
              <a:off x="5410" y="3103"/>
              <a:ext cx="8" cy="5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70" name="Freeform 71"/>
            <p:cNvSpPr>
              <a:spLocks/>
            </p:cNvSpPr>
            <p:nvPr/>
          </p:nvSpPr>
          <p:spPr bwMode="auto">
            <a:xfrm>
              <a:off x="5433" y="3103"/>
              <a:ext cx="38" cy="56"/>
            </a:xfrm>
            <a:custGeom>
              <a:avLst/>
              <a:gdLst>
                <a:gd name="T0" fmla="*/ 38 w 166"/>
                <a:gd name="T1" fmla="*/ 29 h 240"/>
                <a:gd name="T2" fmla="*/ 38 w 166"/>
                <a:gd name="T3" fmla="*/ 96 h 240"/>
                <a:gd name="T4" fmla="*/ 129 w 166"/>
                <a:gd name="T5" fmla="*/ 96 h 240"/>
                <a:gd name="T6" fmla="*/ 129 w 166"/>
                <a:gd name="T7" fmla="*/ 124 h 240"/>
                <a:gd name="T8" fmla="*/ 38 w 166"/>
                <a:gd name="T9" fmla="*/ 124 h 240"/>
                <a:gd name="T10" fmla="*/ 38 w 166"/>
                <a:gd name="T11" fmla="*/ 211 h 240"/>
                <a:gd name="T12" fmla="*/ 164 w 166"/>
                <a:gd name="T13" fmla="*/ 211 h 240"/>
                <a:gd name="T14" fmla="*/ 164 w 166"/>
                <a:gd name="T15" fmla="*/ 240 h 240"/>
                <a:gd name="T16" fmla="*/ 0 w 166"/>
                <a:gd name="T17" fmla="*/ 240 h 240"/>
                <a:gd name="T18" fmla="*/ 0 w 166"/>
                <a:gd name="T19" fmla="*/ 0 h 240"/>
                <a:gd name="T20" fmla="*/ 166 w 166"/>
                <a:gd name="T21" fmla="*/ 0 h 240"/>
                <a:gd name="T22" fmla="*/ 166 w 166"/>
                <a:gd name="T23" fmla="*/ 29 h 240"/>
                <a:gd name="T24" fmla="*/ 38 w 166"/>
                <a:gd name="T25" fmla="*/ 29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6" h="240">
                  <a:moveTo>
                    <a:pt x="38" y="29"/>
                  </a:moveTo>
                  <a:lnTo>
                    <a:pt x="38" y="96"/>
                  </a:lnTo>
                  <a:lnTo>
                    <a:pt x="129" y="96"/>
                  </a:lnTo>
                  <a:lnTo>
                    <a:pt x="129" y="124"/>
                  </a:lnTo>
                  <a:lnTo>
                    <a:pt x="38" y="124"/>
                  </a:lnTo>
                  <a:lnTo>
                    <a:pt x="38" y="211"/>
                  </a:lnTo>
                  <a:lnTo>
                    <a:pt x="164" y="211"/>
                  </a:lnTo>
                  <a:lnTo>
                    <a:pt x="164" y="240"/>
                  </a:lnTo>
                  <a:lnTo>
                    <a:pt x="0" y="240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9"/>
                  </a:lnTo>
                  <a:lnTo>
                    <a:pt x="38" y="2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71" name="Freeform 72"/>
            <p:cNvSpPr>
              <a:spLocks/>
            </p:cNvSpPr>
            <p:nvPr/>
          </p:nvSpPr>
          <p:spPr bwMode="auto">
            <a:xfrm>
              <a:off x="4859" y="3198"/>
              <a:ext cx="32" cy="56"/>
            </a:xfrm>
            <a:custGeom>
              <a:avLst/>
              <a:gdLst>
                <a:gd name="T0" fmla="*/ 33 w 143"/>
                <a:gd name="T1" fmla="*/ 29 h 240"/>
                <a:gd name="T2" fmla="*/ 33 w 143"/>
                <a:gd name="T3" fmla="*/ 96 h 240"/>
                <a:gd name="T4" fmla="*/ 112 w 143"/>
                <a:gd name="T5" fmla="*/ 96 h 240"/>
                <a:gd name="T6" fmla="*/ 112 w 143"/>
                <a:gd name="T7" fmla="*/ 124 h 240"/>
                <a:gd name="T8" fmla="*/ 33 w 143"/>
                <a:gd name="T9" fmla="*/ 124 h 240"/>
                <a:gd name="T10" fmla="*/ 33 w 143"/>
                <a:gd name="T11" fmla="*/ 211 h 240"/>
                <a:gd name="T12" fmla="*/ 142 w 143"/>
                <a:gd name="T13" fmla="*/ 211 h 240"/>
                <a:gd name="T14" fmla="*/ 142 w 143"/>
                <a:gd name="T15" fmla="*/ 240 h 240"/>
                <a:gd name="T16" fmla="*/ 0 w 143"/>
                <a:gd name="T17" fmla="*/ 240 h 240"/>
                <a:gd name="T18" fmla="*/ 0 w 143"/>
                <a:gd name="T19" fmla="*/ 0 h 240"/>
                <a:gd name="T20" fmla="*/ 143 w 143"/>
                <a:gd name="T21" fmla="*/ 0 h 240"/>
                <a:gd name="T22" fmla="*/ 143 w 143"/>
                <a:gd name="T23" fmla="*/ 29 h 240"/>
                <a:gd name="T24" fmla="*/ 33 w 143"/>
                <a:gd name="T25" fmla="*/ 29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3" h="240">
                  <a:moveTo>
                    <a:pt x="33" y="29"/>
                  </a:moveTo>
                  <a:lnTo>
                    <a:pt x="33" y="96"/>
                  </a:lnTo>
                  <a:lnTo>
                    <a:pt x="112" y="96"/>
                  </a:lnTo>
                  <a:lnTo>
                    <a:pt x="112" y="124"/>
                  </a:lnTo>
                  <a:lnTo>
                    <a:pt x="33" y="124"/>
                  </a:lnTo>
                  <a:lnTo>
                    <a:pt x="33" y="211"/>
                  </a:lnTo>
                  <a:lnTo>
                    <a:pt x="142" y="211"/>
                  </a:lnTo>
                  <a:lnTo>
                    <a:pt x="142" y="240"/>
                  </a:lnTo>
                  <a:lnTo>
                    <a:pt x="0" y="240"/>
                  </a:lnTo>
                  <a:lnTo>
                    <a:pt x="0" y="0"/>
                  </a:lnTo>
                  <a:lnTo>
                    <a:pt x="143" y="0"/>
                  </a:lnTo>
                  <a:lnTo>
                    <a:pt x="143" y="29"/>
                  </a:lnTo>
                  <a:lnTo>
                    <a:pt x="33" y="2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72" name="Freeform 73"/>
            <p:cNvSpPr>
              <a:spLocks/>
            </p:cNvSpPr>
            <p:nvPr/>
          </p:nvSpPr>
          <p:spPr bwMode="auto">
            <a:xfrm>
              <a:off x="4894" y="3213"/>
              <a:ext cx="36" cy="42"/>
            </a:xfrm>
            <a:custGeom>
              <a:avLst/>
              <a:gdLst>
                <a:gd name="T0" fmla="*/ 83 w 160"/>
                <a:gd name="T1" fmla="*/ 180 h 180"/>
                <a:gd name="T2" fmla="*/ 75 w 160"/>
                <a:gd name="T3" fmla="*/ 180 h 180"/>
                <a:gd name="T4" fmla="*/ 0 w 160"/>
                <a:gd name="T5" fmla="*/ 0 h 180"/>
                <a:gd name="T6" fmla="*/ 34 w 160"/>
                <a:gd name="T7" fmla="*/ 0 h 180"/>
                <a:gd name="T8" fmla="*/ 80 w 160"/>
                <a:gd name="T9" fmla="*/ 123 h 180"/>
                <a:gd name="T10" fmla="*/ 128 w 160"/>
                <a:gd name="T11" fmla="*/ 0 h 180"/>
                <a:gd name="T12" fmla="*/ 160 w 160"/>
                <a:gd name="T13" fmla="*/ 0 h 180"/>
                <a:gd name="T14" fmla="*/ 83 w 160"/>
                <a:gd name="T15" fmla="*/ 18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0" h="180">
                  <a:moveTo>
                    <a:pt x="83" y="180"/>
                  </a:moveTo>
                  <a:lnTo>
                    <a:pt x="75" y="180"/>
                  </a:lnTo>
                  <a:lnTo>
                    <a:pt x="0" y="0"/>
                  </a:lnTo>
                  <a:lnTo>
                    <a:pt x="34" y="0"/>
                  </a:lnTo>
                  <a:lnTo>
                    <a:pt x="80" y="123"/>
                  </a:lnTo>
                  <a:lnTo>
                    <a:pt x="128" y="0"/>
                  </a:lnTo>
                  <a:lnTo>
                    <a:pt x="160" y="0"/>
                  </a:lnTo>
                  <a:lnTo>
                    <a:pt x="83" y="18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73" name="Freeform 74"/>
            <p:cNvSpPr>
              <a:spLocks/>
            </p:cNvSpPr>
            <p:nvPr/>
          </p:nvSpPr>
          <p:spPr bwMode="auto">
            <a:xfrm>
              <a:off x="4935" y="3212"/>
              <a:ext cx="24" cy="42"/>
            </a:xfrm>
            <a:custGeom>
              <a:avLst/>
              <a:gdLst>
                <a:gd name="T0" fmla="*/ 93 w 106"/>
                <a:gd name="T1" fmla="*/ 34 h 179"/>
                <a:gd name="T2" fmla="*/ 72 w 106"/>
                <a:gd name="T3" fmla="*/ 27 h 179"/>
                <a:gd name="T4" fmla="*/ 43 w 106"/>
                <a:gd name="T5" fmla="*/ 42 h 179"/>
                <a:gd name="T6" fmla="*/ 31 w 106"/>
                <a:gd name="T7" fmla="*/ 79 h 179"/>
                <a:gd name="T8" fmla="*/ 31 w 106"/>
                <a:gd name="T9" fmla="*/ 179 h 179"/>
                <a:gd name="T10" fmla="*/ 0 w 106"/>
                <a:gd name="T11" fmla="*/ 179 h 179"/>
                <a:gd name="T12" fmla="*/ 0 w 106"/>
                <a:gd name="T13" fmla="*/ 4 h 179"/>
                <a:gd name="T14" fmla="*/ 31 w 106"/>
                <a:gd name="T15" fmla="*/ 4 h 179"/>
                <a:gd name="T16" fmla="*/ 31 w 106"/>
                <a:gd name="T17" fmla="*/ 32 h 179"/>
                <a:gd name="T18" fmla="*/ 82 w 106"/>
                <a:gd name="T19" fmla="*/ 0 h 179"/>
                <a:gd name="T20" fmla="*/ 106 w 106"/>
                <a:gd name="T21" fmla="*/ 3 h 179"/>
                <a:gd name="T22" fmla="*/ 93 w 106"/>
                <a:gd name="T23" fmla="*/ 34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6" h="179">
                  <a:moveTo>
                    <a:pt x="93" y="34"/>
                  </a:moveTo>
                  <a:cubicBezTo>
                    <a:pt x="86" y="29"/>
                    <a:pt x="79" y="27"/>
                    <a:pt x="72" y="27"/>
                  </a:cubicBezTo>
                  <a:cubicBezTo>
                    <a:pt x="61" y="27"/>
                    <a:pt x="51" y="32"/>
                    <a:pt x="43" y="42"/>
                  </a:cubicBezTo>
                  <a:cubicBezTo>
                    <a:pt x="35" y="52"/>
                    <a:pt x="31" y="64"/>
                    <a:pt x="31" y="79"/>
                  </a:cubicBezTo>
                  <a:lnTo>
                    <a:pt x="31" y="179"/>
                  </a:lnTo>
                  <a:lnTo>
                    <a:pt x="0" y="179"/>
                  </a:lnTo>
                  <a:lnTo>
                    <a:pt x="0" y="4"/>
                  </a:lnTo>
                  <a:lnTo>
                    <a:pt x="31" y="4"/>
                  </a:lnTo>
                  <a:lnTo>
                    <a:pt x="31" y="32"/>
                  </a:lnTo>
                  <a:cubicBezTo>
                    <a:pt x="42" y="11"/>
                    <a:pt x="59" y="0"/>
                    <a:pt x="82" y="0"/>
                  </a:cubicBezTo>
                  <a:cubicBezTo>
                    <a:pt x="87" y="0"/>
                    <a:pt x="95" y="1"/>
                    <a:pt x="106" y="3"/>
                  </a:cubicBezTo>
                  <a:lnTo>
                    <a:pt x="93" y="3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74" name="Freeform 75"/>
            <p:cNvSpPr>
              <a:spLocks noEditPoints="1"/>
            </p:cNvSpPr>
            <p:nvPr/>
          </p:nvSpPr>
          <p:spPr bwMode="auto">
            <a:xfrm>
              <a:off x="4961" y="3212"/>
              <a:ext cx="36" cy="43"/>
            </a:xfrm>
            <a:custGeom>
              <a:avLst/>
              <a:gdLst>
                <a:gd name="T0" fmla="*/ 0 w 159"/>
                <a:gd name="T1" fmla="*/ 91 h 183"/>
                <a:gd name="T2" fmla="*/ 22 w 159"/>
                <a:gd name="T3" fmla="*/ 25 h 183"/>
                <a:gd name="T4" fmla="*/ 80 w 159"/>
                <a:gd name="T5" fmla="*/ 0 h 183"/>
                <a:gd name="T6" fmla="*/ 138 w 159"/>
                <a:gd name="T7" fmla="*/ 24 h 183"/>
                <a:gd name="T8" fmla="*/ 159 w 159"/>
                <a:gd name="T9" fmla="*/ 91 h 183"/>
                <a:gd name="T10" fmla="*/ 138 w 159"/>
                <a:gd name="T11" fmla="*/ 158 h 183"/>
                <a:gd name="T12" fmla="*/ 80 w 159"/>
                <a:gd name="T13" fmla="*/ 183 h 183"/>
                <a:gd name="T14" fmla="*/ 21 w 159"/>
                <a:gd name="T15" fmla="*/ 158 h 183"/>
                <a:gd name="T16" fmla="*/ 0 w 159"/>
                <a:gd name="T17" fmla="*/ 91 h 183"/>
                <a:gd name="T18" fmla="*/ 33 w 159"/>
                <a:gd name="T19" fmla="*/ 91 h 183"/>
                <a:gd name="T20" fmla="*/ 80 w 159"/>
                <a:gd name="T21" fmla="*/ 157 h 183"/>
                <a:gd name="T22" fmla="*/ 114 w 159"/>
                <a:gd name="T23" fmla="*/ 140 h 183"/>
                <a:gd name="T24" fmla="*/ 126 w 159"/>
                <a:gd name="T25" fmla="*/ 91 h 183"/>
                <a:gd name="T26" fmla="*/ 80 w 159"/>
                <a:gd name="T27" fmla="*/ 26 h 183"/>
                <a:gd name="T28" fmla="*/ 45 w 159"/>
                <a:gd name="T29" fmla="*/ 43 h 183"/>
                <a:gd name="T30" fmla="*/ 33 w 159"/>
                <a:gd name="T31" fmla="*/ 91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9" h="183">
                  <a:moveTo>
                    <a:pt x="0" y="91"/>
                  </a:moveTo>
                  <a:cubicBezTo>
                    <a:pt x="0" y="64"/>
                    <a:pt x="7" y="42"/>
                    <a:pt x="22" y="25"/>
                  </a:cubicBezTo>
                  <a:cubicBezTo>
                    <a:pt x="36" y="9"/>
                    <a:pt x="56" y="0"/>
                    <a:pt x="80" y="0"/>
                  </a:cubicBezTo>
                  <a:cubicBezTo>
                    <a:pt x="105" y="0"/>
                    <a:pt x="124" y="8"/>
                    <a:pt x="138" y="24"/>
                  </a:cubicBezTo>
                  <a:cubicBezTo>
                    <a:pt x="152" y="40"/>
                    <a:pt x="159" y="63"/>
                    <a:pt x="159" y="91"/>
                  </a:cubicBezTo>
                  <a:cubicBezTo>
                    <a:pt x="159" y="119"/>
                    <a:pt x="152" y="142"/>
                    <a:pt x="138" y="158"/>
                  </a:cubicBezTo>
                  <a:cubicBezTo>
                    <a:pt x="123" y="175"/>
                    <a:pt x="104" y="183"/>
                    <a:pt x="80" y="183"/>
                  </a:cubicBezTo>
                  <a:cubicBezTo>
                    <a:pt x="55" y="183"/>
                    <a:pt x="35" y="174"/>
                    <a:pt x="21" y="158"/>
                  </a:cubicBezTo>
                  <a:cubicBezTo>
                    <a:pt x="7" y="141"/>
                    <a:pt x="0" y="119"/>
                    <a:pt x="0" y="91"/>
                  </a:cubicBezTo>
                  <a:close/>
                  <a:moveTo>
                    <a:pt x="33" y="91"/>
                  </a:moveTo>
                  <a:cubicBezTo>
                    <a:pt x="33" y="135"/>
                    <a:pt x="48" y="157"/>
                    <a:pt x="80" y="157"/>
                  </a:cubicBezTo>
                  <a:cubicBezTo>
                    <a:pt x="94" y="157"/>
                    <a:pt x="106" y="151"/>
                    <a:pt x="114" y="140"/>
                  </a:cubicBezTo>
                  <a:cubicBezTo>
                    <a:pt x="122" y="128"/>
                    <a:pt x="126" y="112"/>
                    <a:pt x="126" y="91"/>
                  </a:cubicBezTo>
                  <a:cubicBezTo>
                    <a:pt x="126" y="48"/>
                    <a:pt x="111" y="26"/>
                    <a:pt x="80" y="26"/>
                  </a:cubicBezTo>
                  <a:cubicBezTo>
                    <a:pt x="65" y="26"/>
                    <a:pt x="54" y="32"/>
                    <a:pt x="45" y="43"/>
                  </a:cubicBezTo>
                  <a:cubicBezTo>
                    <a:pt x="37" y="55"/>
                    <a:pt x="33" y="71"/>
                    <a:pt x="33" y="9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75" name="Freeform 76"/>
            <p:cNvSpPr>
              <a:spLocks noEditPoints="1"/>
            </p:cNvSpPr>
            <p:nvPr/>
          </p:nvSpPr>
          <p:spPr bwMode="auto">
            <a:xfrm>
              <a:off x="5003" y="3212"/>
              <a:ext cx="36" cy="58"/>
            </a:xfrm>
            <a:custGeom>
              <a:avLst/>
              <a:gdLst>
                <a:gd name="T0" fmla="*/ 32 w 154"/>
                <a:gd name="T1" fmla="*/ 170 h 248"/>
                <a:gd name="T2" fmla="*/ 32 w 154"/>
                <a:gd name="T3" fmla="*/ 248 h 248"/>
                <a:gd name="T4" fmla="*/ 0 w 154"/>
                <a:gd name="T5" fmla="*/ 248 h 248"/>
                <a:gd name="T6" fmla="*/ 0 w 154"/>
                <a:gd name="T7" fmla="*/ 4 h 248"/>
                <a:gd name="T8" fmla="*/ 32 w 154"/>
                <a:gd name="T9" fmla="*/ 4 h 248"/>
                <a:gd name="T10" fmla="*/ 32 w 154"/>
                <a:gd name="T11" fmla="*/ 18 h 248"/>
                <a:gd name="T12" fmla="*/ 74 w 154"/>
                <a:gd name="T13" fmla="*/ 0 h 248"/>
                <a:gd name="T14" fmla="*/ 133 w 154"/>
                <a:gd name="T15" fmla="*/ 24 h 248"/>
                <a:gd name="T16" fmla="*/ 154 w 154"/>
                <a:gd name="T17" fmla="*/ 92 h 248"/>
                <a:gd name="T18" fmla="*/ 133 w 154"/>
                <a:gd name="T19" fmla="*/ 157 h 248"/>
                <a:gd name="T20" fmla="*/ 72 w 154"/>
                <a:gd name="T21" fmla="*/ 183 h 248"/>
                <a:gd name="T22" fmla="*/ 48 w 154"/>
                <a:gd name="T23" fmla="*/ 179 h 248"/>
                <a:gd name="T24" fmla="*/ 32 w 154"/>
                <a:gd name="T25" fmla="*/ 170 h 248"/>
                <a:gd name="T26" fmla="*/ 32 w 154"/>
                <a:gd name="T27" fmla="*/ 42 h 248"/>
                <a:gd name="T28" fmla="*/ 32 w 154"/>
                <a:gd name="T29" fmla="*/ 144 h 248"/>
                <a:gd name="T30" fmla="*/ 44 w 154"/>
                <a:gd name="T31" fmla="*/ 152 h 248"/>
                <a:gd name="T32" fmla="*/ 63 w 154"/>
                <a:gd name="T33" fmla="*/ 156 h 248"/>
                <a:gd name="T34" fmla="*/ 121 w 154"/>
                <a:gd name="T35" fmla="*/ 91 h 248"/>
                <a:gd name="T36" fmla="*/ 107 w 154"/>
                <a:gd name="T37" fmla="*/ 42 h 248"/>
                <a:gd name="T38" fmla="*/ 63 w 154"/>
                <a:gd name="T39" fmla="*/ 27 h 248"/>
                <a:gd name="T40" fmla="*/ 47 w 154"/>
                <a:gd name="T41" fmla="*/ 31 h 248"/>
                <a:gd name="T42" fmla="*/ 32 w 154"/>
                <a:gd name="T43" fmla="*/ 42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54" h="248">
                  <a:moveTo>
                    <a:pt x="32" y="170"/>
                  </a:moveTo>
                  <a:lnTo>
                    <a:pt x="32" y="248"/>
                  </a:lnTo>
                  <a:lnTo>
                    <a:pt x="0" y="248"/>
                  </a:lnTo>
                  <a:lnTo>
                    <a:pt x="0" y="4"/>
                  </a:lnTo>
                  <a:lnTo>
                    <a:pt x="32" y="4"/>
                  </a:lnTo>
                  <a:lnTo>
                    <a:pt x="32" y="18"/>
                  </a:lnTo>
                  <a:cubicBezTo>
                    <a:pt x="43" y="6"/>
                    <a:pt x="58" y="0"/>
                    <a:pt x="74" y="0"/>
                  </a:cubicBezTo>
                  <a:cubicBezTo>
                    <a:pt x="99" y="0"/>
                    <a:pt x="119" y="8"/>
                    <a:pt x="133" y="24"/>
                  </a:cubicBezTo>
                  <a:cubicBezTo>
                    <a:pt x="147" y="39"/>
                    <a:pt x="154" y="62"/>
                    <a:pt x="154" y="92"/>
                  </a:cubicBezTo>
                  <a:cubicBezTo>
                    <a:pt x="154" y="119"/>
                    <a:pt x="147" y="140"/>
                    <a:pt x="133" y="157"/>
                  </a:cubicBezTo>
                  <a:cubicBezTo>
                    <a:pt x="119" y="174"/>
                    <a:pt x="98" y="183"/>
                    <a:pt x="72" y="183"/>
                  </a:cubicBezTo>
                  <a:cubicBezTo>
                    <a:pt x="64" y="183"/>
                    <a:pt x="56" y="181"/>
                    <a:pt x="48" y="179"/>
                  </a:cubicBezTo>
                  <a:cubicBezTo>
                    <a:pt x="39" y="176"/>
                    <a:pt x="34" y="173"/>
                    <a:pt x="32" y="170"/>
                  </a:cubicBezTo>
                  <a:close/>
                  <a:moveTo>
                    <a:pt x="32" y="42"/>
                  </a:moveTo>
                  <a:lnTo>
                    <a:pt x="32" y="144"/>
                  </a:lnTo>
                  <a:cubicBezTo>
                    <a:pt x="34" y="147"/>
                    <a:pt x="38" y="150"/>
                    <a:pt x="44" y="152"/>
                  </a:cubicBezTo>
                  <a:cubicBezTo>
                    <a:pt x="50" y="155"/>
                    <a:pt x="57" y="156"/>
                    <a:pt x="63" y="156"/>
                  </a:cubicBezTo>
                  <a:cubicBezTo>
                    <a:pt x="101" y="156"/>
                    <a:pt x="121" y="135"/>
                    <a:pt x="121" y="91"/>
                  </a:cubicBezTo>
                  <a:cubicBezTo>
                    <a:pt x="121" y="69"/>
                    <a:pt x="116" y="52"/>
                    <a:pt x="107" y="42"/>
                  </a:cubicBezTo>
                  <a:cubicBezTo>
                    <a:pt x="98" y="32"/>
                    <a:pt x="83" y="27"/>
                    <a:pt x="63" y="27"/>
                  </a:cubicBezTo>
                  <a:cubicBezTo>
                    <a:pt x="58" y="27"/>
                    <a:pt x="53" y="28"/>
                    <a:pt x="47" y="31"/>
                  </a:cubicBezTo>
                  <a:cubicBezTo>
                    <a:pt x="40" y="34"/>
                    <a:pt x="35" y="38"/>
                    <a:pt x="32" y="4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76" name="Freeform 77"/>
            <p:cNvSpPr>
              <a:spLocks/>
            </p:cNvSpPr>
            <p:nvPr/>
          </p:nvSpPr>
          <p:spPr bwMode="auto">
            <a:xfrm>
              <a:off x="5042" y="3212"/>
              <a:ext cx="27" cy="43"/>
            </a:xfrm>
            <a:custGeom>
              <a:avLst/>
              <a:gdLst>
                <a:gd name="T0" fmla="*/ 0 w 115"/>
                <a:gd name="T1" fmla="*/ 169 h 183"/>
                <a:gd name="T2" fmla="*/ 11 w 115"/>
                <a:gd name="T3" fmla="*/ 139 h 183"/>
                <a:gd name="T4" fmla="*/ 53 w 115"/>
                <a:gd name="T5" fmla="*/ 156 h 183"/>
                <a:gd name="T6" fmla="*/ 82 w 115"/>
                <a:gd name="T7" fmla="*/ 132 h 183"/>
                <a:gd name="T8" fmla="*/ 54 w 115"/>
                <a:gd name="T9" fmla="*/ 102 h 183"/>
                <a:gd name="T10" fmla="*/ 25 w 115"/>
                <a:gd name="T11" fmla="*/ 87 h 183"/>
                <a:gd name="T12" fmla="*/ 12 w 115"/>
                <a:gd name="T13" fmla="*/ 76 h 183"/>
                <a:gd name="T14" fmla="*/ 4 w 115"/>
                <a:gd name="T15" fmla="*/ 62 h 183"/>
                <a:gd name="T16" fmla="*/ 1 w 115"/>
                <a:gd name="T17" fmla="*/ 46 h 183"/>
                <a:gd name="T18" fmla="*/ 17 w 115"/>
                <a:gd name="T19" fmla="*/ 12 h 183"/>
                <a:gd name="T20" fmla="*/ 58 w 115"/>
                <a:gd name="T21" fmla="*/ 0 h 183"/>
                <a:gd name="T22" fmla="*/ 106 w 115"/>
                <a:gd name="T23" fmla="*/ 12 h 183"/>
                <a:gd name="T24" fmla="*/ 98 w 115"/>
                <a:gd name="T25" fmla="*/ 41 h 183"/>
                <a:gd name="T26" fmla="*/ 60 w 115"/>
                <a:gd name="T27" fmla="*/ 27 h 183"/>
                <a:gd name="T28" fmla="*/ 41 w 115"/>
                <a:gd name="T29" fmla="*/ 32 h 183"/>
                <a:gd name="T30" fmla="*/ 34 w 115"/>
                <a:gd name="T31" fmla="*/ 45 h 183"/>
                <a:gd name="T32" fmla="*/ 53 w 115"/>
                <a:gd name="T33" fmla="*/ 71 h 183"/>
                <a:gd name="T34" fmla="*/ 75 w 115"/>
                <a:gd name="T35" fmla="*/ 81 h 183"/>
                <a:gd name="T36" fmla="*/ 105 w 115"/>
                <a:gd name="T37" fmla="*/ 102 h 183"/>
                <a:gd name="T38" fmla="*/ 115 w 115"/>
                <a:gd name="T39" fmla="*/ 132 h 183"/>
                <a:gd name="T40" fmla="*/ 98 w 115"/>
                <a:gd name="T41" fmla="*/ 169 h 183"/>
                <a:gd name="T42" fmla="*/ 52 w 115"/>
                <a:gd name="T43" fmla="*/ 183 h 183"/>
                <a:gd name="T44" fmla="*/ 0 w 115"/>
                <a:gd name="T45" fmla="*/ 169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5" h="183">
                  <a:moveTo>
                    <a:pt x="0" y="169"/>
                  </a:moveTo>
                  <a:lnTo>
                    <a:pt x="11" y="139"/>
                  </a:lnTo>
                  <a:cubicBezTo>
                    <a:pt x="28" y="151"/>
                    <a:pt x="42" y="156"/>
                    <a:pt x="53" y="156"/>
                  </a:cubicBezTo>
                  <a:cubicBezTo>
                    <a:pt x="72" y="156"/>
                    <a:pt x="82" y="148"/>
                    <a:pt x="82" y="132"/>
                  </a:cubicBezTo>
                  <a:cubicBezTo>
                    <a:pt x="82" y="121"/>
                    <a:pt x="73" y="111"/>
                    <a:pt x="54" y="102"/>
                  </a:cubicBezTo>
                  <a:cubicBezTo>
                    <a:pt x="40" y="96"/>
                    <a:pt x="30" y="91"/>
                    <a:pt x="25" y="87"/>
                  </a:cubicBezTo>
                  <a:cubicBezTo>
                    <a:pt x="20" y="84"/>
                    <a:pt x="16" y="80"/>
                    <a:pt x="12" y="76"/>
                  </a:cubicBezTo>
                  <a:cubicBezTo>
                    <a:pt x="8" y="71"/>
                    <a:pt x="6" y="67"/>
                    <a:pt x="4" y="62"/>
                  </a:cubicBezTo>
                  <a:cubicBezTo>
                    <a:pt x="2" y="57"/>
                    <a:pt x="1" y="52"/>
                    <a:pt x="1" y="46"/>
                  </a:cubicBezTo>
                  <a:cubicBezTo>
                    <a:pt x="1" y="32"/>
                    <a:pt x="6" y="21"/>
                    <a:pt x="17" y="12"/>
                  </a:cubicBezTo>
                  <a:cubicBezTo>
                    <a:pt x="27" y="4"/>
                    <a:pt x="41" y="0"/>
                    <a:pt x="58" y="0"/>
                  </a:cubicBezTo>
                  <a:cubicBezTo>
                    <a:pt x="71" y="0"/>
                    <a:pt x="87" y="4"/>
                    <a:pt x="106" y="12"/>
                  </a:cubicBezTo>
                  <a:lnTo>
                    <a:pt x="98" y="41"/>
                  </a:lnTo>
                  <a:cubicBezTo>
                    <a:pt x="85" y="31"/>
                    <a:pt x="73" y="27"/>
                    <a:pt x="60" y="27"/>
                  </a:cubicBezTo>
                  <a:cubicBezTo>
                    <a:pt x="53" y="27"/>
                    <a:pt x="47" y="28"/>
                    <a:pt x="41" y="32"/>
                  </a:cubicBezTo>
                  <a:cubicBezTo>
                    <a:pt x="36" y="35"/>
                    <a:pt x="34" y="40"/>
                    <a:pt x="34" y="45"/>
                  </a:cubicBezTo>
                  <a:cubicBezTo>
                    <a:pt x="34" y="56"/>
                    <a:pt x="40" y="65"/>
                    <a:pt x="53" y="71"/>
                  </a:cubicBezTo>
                  <a:lnTo>
                    <a:pt x="75" y="81"/>
                  </a:lnTo>
                  <a:cubicBezTo>
                    <a:pt x="89" y="87"/>
                    <a:pt x="99" y="94"/>
                    <a:pt x="105" y="102"/>
                  </a:cubicBezTo>
                  <a:cubicBezTo>
                    <a:pt x="112" y="110"/>
                    <a:pt x="115" y="120"/>
                    <a:pt x="115" y="132"/>
                  </a:cubicBezTo>
                  <a:cubicBezTo>
                    <a:pt x="115" y="148"/>
                    <a:pt x="109" y="160"/>
                    <a:pt x="98" y="169"/>
                  </a:cubicBezTo>
                  <a:cubicBezTo>
                    <a:pt x="87" y="178"/>
                    <a:pt x="72" y="183"/>
                    <a:pt x="52" y="183"/>
                  </a:cubicBezTo>
                  <a:cubicBezTo>
                    <a:pt x="34" y="183"/>
                    <a:pt x="16" y="178"/>
                    <a:pt x="0" y="16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77" name="Freeform 78"/>
            <p:cNvSpPr>
              <a:spLocks/>
            </p:cNvSpPr>
            <p:nvPr/>
          </p:nvSpPr>
          <p:spPr bwMode="auto">
            <a:xfrm>
              <a:off x="5075" y="3196"/>
              <a:ext cx="34" cy="58"/>
            </a:xfrm>
            <a:custGeom>
              <a:avLst/>
              <a:gdLst>
                <a:gd name="T0" fmla="*/ 114 w 147"/>
                <a:gd name="T1" fmla="*/ 248 h 248"/>
                <a:gd name="T2" fmla="*/ 58 w 147"/>
                <a:gd name="T3" fmla="*/ 160 h 248"/>
                <a:gd name="T4" fmla="*/ 31 w 147"/>
                <a:gd name="T5" fmla="*/ 189 h 248"/>
                <a:gd name="T6" fmla="*/ 31 w 147"/>
                <a:gd name="T7" fmla="*/ 248 h 248"/>
                <a:gd name="T8" fmla="*/ 0 w 147"/>
                <a:gd name="T9" fmla="*/ 248 h 248"/>
                <a:gd name="T10" fmla="*/ 0 w 147"/>
                <a:gd name="T11" fmla="*/ 0 h 248"/>
                <a:gd name="T12" fmla="*/ 31 w 147"/>
                <a:gd name="T13" fmla="*/ 0 h 248"/>
                <a:gd name="T14" fmla="*/ 31 w 147"/>
                <a:gd name="T15" fmla="*/ 154 h 248"/>
                <a:gd name="T16" fmla="*/ 99 w 147"/>
                <a:gd name="T17" fmla="*/ 73 h 248"/>
                <a:gd name="T18" fmla="*/ 135 w 147"/>
                <a:gd name="T19" fmla="*/ 73 h 248"/>
                <a:gd name="T20" fmla="*/ 79 w 147"/>
                <a:gd name="T21" fmla="*/ 139 h 248"/>
                <a:gd name="T22" fmla="*/ 147 w 147"/>
                <a:gd name="T23" fmla="*/ 248 h 248"/>
                <a:gd name="T24" fmla="*/ 114 w 147"/>
                <a:gd name="T25" fmla="*/ 248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7" h="248">
                  <a:moveTo>
                    <a:pt x="114" y="248"/>
                  </a:moveTo>
                  <a:lnTo>
                    <a:pt x="58" y="160"/>
                  </a:lnTo>
                  <a:lnTo>
                    <a:pt x="31" y="189"/>
                  </a:lnTo>
                  <a:lnTo>
                    <a:pt x="31" y="248"/>
                  </a:lnTo>
                  <a:lnTo>
                    <a:pt x="0" y="248"/>
                  </a:lnTo>
                  <a:lnTo>
                    <a:pt x="0" y="0"/>
                  </a:lnTo>
                  <a:lnTo>
                    <a:pt x="31" y="0"/>
                  </a:lnTo>
                  <a:lnTo>
                    <a:pt x="31" y="154"/>
                  </a:lnTo>
                  <a:lnTo>
                    <a:pt x="99" y="73"/>
                  </a:lnTo>
                  <a:lnTo>
                    <a:pt x="135" y="73"/>
                  </a:lnTo>
                  <a:lnTo>
                    <a:pt x="79" y="139"/>
                  </a:lnTo>
                  <a:lnTo>
                    <a:pt x="147" y="248"/>
                  </a:lnTo>
                  <a:lnTo>
                    <a:pt x="114" y="24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78" name="Freeform 79"/>
            <p:cNvSpPr>
              <a:spLocks noEditPoints="1"/>
            </p:cNvSpPr>
            <p:nvPr/>
          </p:nvSpPr>
          <p:spPr bwMode="auto">
            <a:xfrm>
              <a:off x="5110" y="3192"/>
              <a:ext cx="37" cy="63"/>
            </a:xfrm>
            <a:custGeom>
              <a:avLst/>
              <a:gdLst>
                <a:gd name="T0" fmla="*/ 159 w 162"/>
                <a:gd name="T1" fmla="*/ 181 h 269"/>
                <a:gd name="T2" fmla="*/ 33 w 162"/>
                <a:gd name="T3" fmla="*/ 181 h 269"/>
                <a:gd name="T4" fmla="*/ 49 w 162"/>
                <a:gd name="T5" fmla="*/ 228 h 269"/>
                <a:gd name="T6" fmla="*/ 88 w 162"/>
                <a:gd name="T7" fmla="*/ 242 h 269"/>
                <a:gd name="T8" fmla="*/ 133 w 162"/>
                <a:gd name="T9" fmla="*/ 227 h 269"/>
                <a:gd name="T10" fmla="*/ 146 w 162"/>
                <a:gd name="T11" fmla="*/ 249 h 269"/>
                <a:gd name="T12" fmla="*/ 124 w 162"/>
                <a:gd name="T13" fmla="*/ 262 h 269"/>
                <a:gd name="T14" fmla="*/ 82 w 162"/>
                <a:gd name="T15" fmla="*/ 269 h 269"/>
                <a:gd name="T16" fmla="*/ 25 w 162"/>
                <a:gd name="T17" fmla="*/ 246 h 269"/>
                <a:gd name="T18" fmla="*/ 0 w 162"/>
                <a:gd name="T19" fmla="*/ 180 h 269"/>
                <a:gd name="T20" fmla="*/ 26 w 162"/>
                <a:gd name="T21" fmla="*/ 110 h 269"/>
                <a:gd name="T22" fmla="*/ 82 w 162"/>
                <a:gd name="T23" fmla="*/ 86 h 269"/>
                <a:gd name="T24" fmla="*/ 141 w 162"/>
                <a:gd name="T25" fmla="*/ 108 h 269"/>
                <a:gd name="T26" fmla="*/ 162 w 162"/>
                <a:gd name="T27" fmla="*/ 161 h 269"/>
                <a:gd name="T28" fmla="*/ 159 w 162"/>
                <a:gd name="T29" fmla="*/ 181 h 269"/>
                <a:gd name="T30" fmla="*/ 84 w 162"/>
                <a:gd name="T31" fmla="*/ 113 h 269"/>
                <a:gd name="T32" fmla="*/ 49 w 162"/>
                <a:gd name="T33" fmla="*/ 126 h 269"/>
                <a:gd name="T34" fmla="*/ 33 w 162"/>
                <a:gd name="T35" fmla="*/ 158 h 269"/>
                <a:gd name="T36" fmla="*/ 131 w 162"/>
                <a:gd name="T37" fmla="*/ 158 h 269"/>
                <a:gd name="T38" fmla="*/ 119 w 162"/>
                <a:gd name="T39" fmla="*/ 126 h 269"/>
                <a:gd name="T40" fmla="*/ 84 w 162"/>
                <a:gd name="T41" fmla="*/ 113 h 269"/>
                <a:gd name="T42" fmla="*/ 124 w 162"/>
                <a:gd name="T43" fmla="*/ 0 h 269"/>
                <a:gd name="T44" fmla="*/ 87 w 162"/>
                <a:gd name="T45" fmla="*/ 54 h 269"/>
                <a:gd name="T46" fmla="*/ 64 w 162"/>
                <a:gd name="T47" fmla="*/ 54 h 269"/>
                <a:gd name="T48" fmla="*/ 92 w 162"/>
                <a:gd name="T49" fmla="*/ 0 h 269"/>
                <a:gd name="T50" fmla="*/ 124 w 162"/>
                <a:gd name="T51" fmla="*/ 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62" h="269">
                  <a:moveTo>
                    <a:pt x="159" y="181"/>
                  </a:moveTo>
                  <a:lnTo>
                    <a:pt x="33" y="181"/>
                  </a:lnTo>
                  <a:cubicBezTo>
                    <a:pt x="33" y="201"/>
                    <a:pt x="38" y="217"/>
                    <a:pt x="49" y="228"/>
                  </a:cubicBezTo>
                  <a:cubicBezTo>
                    <a:pt x="59" y="238"/>
                    <a:pt x="72" y="242"/>
                    <a:pt x="88" y="242"/>
                  </a:cubicBezTo>
                  <a:cubicBezTo>
                    <a:pt x="106" y="242"/>
                    <a:pt x="121" y="237"/>
                    <a:pt x="133" y="227"/>
                  </a:cubicBezTo>
                  <a:lnTo>
                    <a:pt x="146" y="249"/>
                  </a:lnTo>
                  <a:cubicBezTo>
                    <a:pt x="141" y="254"/>
                    <a:pt x="133" y="258"/>
                    <a:pt x="124" y="262"/>
                  </a:cubicBezTo>
                  <a:cubicBezTo>
                    <a:pt x="111" y="266"/>
                    <a:pt x="97" y="269"/>
                    <a:pt x="82" y="269"/>
                  </a:cubicBezTo>
                  <a:cubicBezTo>
                    <a:pt x="60" y="269"/>
                    <a:pt x="41" y="261"/>
                    <a:pt x="25" y="246"/>
                  </a:cubicBezTo>
                  <a:cubicBezTo>
                    <a:pt x="8" y="230"/>
                    <a:pt x="0" y="207"/>
                    <a:pt x="0" y="180"/>
                  </a:cubicBezTo>
                  <a:cubicBezTo>
                    <a:pt x="0" y="151"/>
                    <a:pt x="9" y="127"/>
                    <a:pt x="26" y="110"/>
                  </a:cubicBezTo>
                  <a:cubicBezTo>
                    <a:pt x="42" y="94"/>
                    <a:pt x="61" y="86"/>
                    <a:pt x="82" y="86"/>
                  </a:cubicBezTo>
                  <a:cubicBezTo>
                    <a:pt x="107" y="86"/>
                    <a:pt x="127" y="93"/>
                    <a:pt x="141" y="108"/>
                  </a:cubicBezTo>
                  <a:cubicBezTo>
                    <a:pt x="155" y="121"/>
                    <a:pt x="162" y="139"/>
                    <a:pt x="162" y="161"/>
                  </a:cubicBezTo>
                  <a:cubicBezTo>
                    <a:pt x="162" y="168"/>
                    <a:pt x="161" y="175"/>
                    <a:pt x="159" y="181"/>
                  </a:cubicBezTo>
                  <a:close/>
                  <a:moveTo>
                    <a:pt x="84" y="113"/>
                  </a:moveTo>
                  <a:cubicBezTo>
                    <a:pt x="70" y="113"/>
                    <a:pt x="58" y="117"/>
                    <a:pt x="49" y="126"/>
                  </a:cubicBezTo>
                  <a:cubicBezTo>
                    <a:pt x="40" y="135"/>
                    <a:pt x="35" y="145"/>
                    <a:pt x="33" y="158"/>
                  </a:cubicBezTo>
                  <a:lnTo>
                    <a:pt x="131" y="158"/>
                  </a:lnTo>
                  <a:cubicBezTo>
                    <a:pt x="131" y="145"/>
                    <a:pt x="127" y="135"/>
                    <a:pt x="119" y="126"/>
                  </a:cubicBezTo>
                  <a:cubicBezTo>
                    <a:pt x="110" y="117"/>
                    <a:pt x="99" y="113"/>
                    <a:pt x="84" y="113"/>
                  </a:cubicBezTo>
                  <a:close/>
                  <a:moveTo>
                    <a:pt x="124" y="0"/>
                  </a:moveTo>
                  <a:lnTo>
                    <a:pt x="87" y="54"/>
                  </a:lnTo>
                  <a:lnTo>
                    <a:pt x="64" y="54"/>
                  </a:lnTo>
                  <a:lnTo>
                    <a:pt x="92" y="0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79" name="Freeform 80"/>
            <p:cNvSpPr>
              <a:spLocks/>
            </p:cNvSpPr>
            <p:nvPr/>
          </p:nvSpPr>
          <p:spPr bwMode="auto">
            <a:xfrm>
              <a:off x="5174" y="3212"/>
              <a:ext cx="26" cy="43"/>
            </a:xfrm>
            <a:custGeom>
              <a:avLst/>
              <a:gdLst>
                <a:gd name="T0" fmla="*/ 0 w 115"/>
                <a:gd name="T1" fmla="*/ 169 h 183"/>
                <a:gd name="T2" fmla="*/ 11 w 115"/>
                <a:gd name="T3" fmla="*/ 139 h 183"/>
                <a:gd name="T4" fmla="*/ 53 w 115"/>
                <a:gd name="T5" fmla="*/ 156 h 183"/>
                <a:gd name="T6" fmla="*/ 82 w 115"/>
                <a:gd name="T7" fmla="*/ 132 h 183"/>
                <a:gd name="T8" fmla="*/ 54 w 115"/>
                <a:gd name="T9" fmla="*/ 102 h 183"/>
                <a:gd name="T10" fmla="*/ 25 w 115"/>
                <a:gd name="T11" fmla="*/ 87 h 183"/>
                <a:gd name="T12" fmla="*/ 12 w 115"/>
                <a:gd name="T13" fmla="*/ 76 h 183"/>
                <a:gd name="T14" fmla="*/ 4 w 115"/>
                <a:gd name="T15" fmla="*/ 62 h 183"/>
                <a:gd name="T16" fmla="*/ 1 w 115"/>
                <a:gd name="T17" fmla="*/ 46 h 183"/>
                <a:gd name="T18" fmla="*/ 17 w 115"/>
                <a:gd name="T19" fmla="*/ 12 h 183"/>
                <a:gd name="T20" fmla="*/ 58 w 115"/>
                <a:gd name="T21" fmla="*/ 0 h 183"/>
                <a:gd name="T22" fmla="*/ 107 w 115"/>
                <a:gd name="T23" fmla="*/ 12 h 183"/>
                <a:gd name="T24" fmla="*/ 98 w 115"/>
                <a:gd name="T25" fmla="*/ 41 h 183"/>
                <a:gd name="T26" fmla="*/ 60 w 115"/>
                <a:gd name="T27" fmla="*/ 27 h 183"/>
                <a:gd name="T28" fmla="*/ 42 w 115"/>
                <a:gd name="T29" fmla="*/ 32 h 183"/>
                <a:gd name="T30" fmla="*/ 34 w 115"/>
                <a:gd name="T31" fmla="*/ 45 h 183"/>
                <a:gd name="T32" fmla="*/ 53 w 115"/>
                <a:gd name="T33" fmla="*/ 71 h 183"/>
                <a:gd name="T34" fmla="*/ 76 w 115"/>
                <a:gd name="T35" fmla="*/ 81 h 183"/>
                <a:gd name="T36" fmla="*/ 105 w 115"/>
                <a:gd name="T37" fmla="*/ 102 h 183"/>
                <a:gd name="T38" fmla="*/ 115 w 115"/>
                <a:gd name="T39" fmla="*/ 132 h 183"/>
                <a:gd name="T40" fmla="*/ 98 w 115"/>
                <a:gd name="T41" fmla="*/ 169 h 183"/>
                <a:gd name="T42" fmla="*/ 52 w 115"/>
                <a:gd name="T43" fmla="*/ 183 h 183"/>
                <a:gd name="T44" fmla="*/ 0 w 115"/>
                <a:gd name="T45" fmla="*/ 169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5" h="183">
                  <a:moveTo>
                    <a:pt x="0" y="169"/>
                  </a:moveTo>
                  <a:lnTo>
                    <a:pt x="11" y="139"/>
                  </a:lnTo>
                  <a:cubicBezTo>
                    <a:pt x="28" y="151"/>
                    <a:pt x="42" y="156"/>
                    <a:pt x="53" y="156"/>
                  </a:cubicBezTo>
                  <a:cubicBezTo>
                    <a:pt x="72" y="156"/>
                    <a:pt x="82" y="148"/>
                    <a:pt x="82" y="132"/>
                  </a:cubicBezTo>
                  <a:cubicBezTo>
                    <a:pt x="82" y="121"/>
                    <a:pt x="73" y="111"/>
                    <a:pt x="54" y="102"/>
                  </a:cubicBezTo>
                  <a:cubicBezTo>
                    <a:pt x="40" y="96"/>
                    <a:pt x="30" y="91"/>
                    <a:pt x="25" y="87"/>
                  </a:cubicBezTo>
                  <a:cubicBezTo>
                    <a:pt x="20" y="84"/>
                    <a:pt x="16" y="80"/>
                    <a:pt x="12" y="76"/>
                  </a:cubicBezTo>
                  <a:cubicBezTo>
                    <a:pt x="8" y="71"/>
                    <a:pt x="6" y="67"/>
                    <a:pt x="4" y="62"/>
                  </a:cubicBezTo>
                  <a:cubicBezTo>
                    <a:pt x="2" y="57"/>
                    <a:pt x="1" y="52"/>
                    <a:pt x="1" y="46"/>
                  </a:cubicBezTo>
                  <a:cubicBezTo>
                    <a:pt x="1" y="32"/>
                    <a:pt x="6" y="21"/>
                    <a:pt x="17" y="12"/>
                  </a:cubicBezTo>
                  <a:cubicBezTo>
                    <a:pt x="27" y="4"/>
                    <a:pt x="41" y="0"/>
                    <a:pt x="58" y="0"/>
                  </a:cubicBezTo>
                  <a:cubicBezTo>
                    <a:pt x="71" y="0"/>
                    <a:pt x="87" y="4"/>
                    <a:pt x="107" y="12"/>
                  </a:cubicBezTo>
                  <a:lnTo>
                    <a:pt x="98" y="41"/>
                  </a:lnTo>
                  <a:cubicBezTo>
                    <a:pt x="85" y="31"/>
                    <a:pt x="73" y="27"/>
                    <a:pt x="60" y="27"/>
                  </a:cubicBezTo>
                  <a:cubicBezTo>
                    <a:pt x="53" y="27"/>
                    <a:pt x="47" y="28"/>
                    <a:pt x="42" y="32"/>
                  </a:cubicBezTo>
                  <a:cubicBezTo>
                    <a:pt x="37" y="35"/>
                    <a:pt x="34" y="40"/>
                    <a:pt x="34" y="45"/>
                  </a:cubicBezTo>
                  <a:cubicBezTo>
                    <a:pt x="34" y="56"/>
                    <a:pt x="40" y="65"/>
                    <a:pt x="53" y="71"/>
                  </a:cubicBezTo>
                  <a:lnTo>
                    <a:pt x="76" y="81"/>
                  </a:lnTo>
                  <a:cubicBezTo>
                    <a:pt x="89" y="87"/>
                    <a:pt x="99" y="94"/>
                    <a:pt x="105" y="102"/>
                  </a:cubicBezTo>
                  <a:cubicBezTo>
                    <a:pt x="112" y="110"/>
                    <a:pt x="115" y="120"/>
                    <a:pt x="115" y="132"/>
                  </a:cubicBezTo>
                  <a:cubicBezTo>
                    <a:pt x="115" y="148"/>
                    <a:pt x="109" y="160"/>
                    <a:pt x="98" y="169"/>
                  </a:cubicBezTo>
                  <a:cubicBezTo>
                    <a:pt x="87" y="178"/>
                    <a:pt x="72" y="183"/>
                    <a:pt x="52" y="183"/>
                  </a:cubicBezTo>
                  <a:cubicBezTo>
                    <a:pt x="34" y="183"/>
                    <a:pt x="16" y="178"/>
                    <a:pt x="0" y="16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80" name="Freeform 81"/>
            <p:cNvSpPr>
              <a:spLocks/>
            </p:cNvSpPr>
            <p:nvPr/>
          </p:nvSpPr>
          <p:spPr bwMode="auto">
            <a:xfrm>
              <a:off x="5204" y="3202"/>
              <a:ext cx="26" cy="53"/>
            </a:xfrm>
            <a:custGeom>
              <a:avLst/>
              <a:gdLst>
                <a:gd name="T0" fmla="*/ 20 w 112"/>
                <a:gd name="T1" fmla="*/ 73 h 228"/>
                <a:gd name="T2" fmla="*/ 0 w 112"/>
                <a:gd name="T3" fmla="*/ 73 h 228"/>
                <a:gd name="T4" fmla="*/ 0 w 112"/>
                <a:gd name="T5" fmla="*/ 49 h 228"/>
                <a:gd name="T6" fmla="*/ 20 w 112"/>
                <a:gd name="T7" fmla="*/ 49 h 228"/>
                <a:gd name="T8" fmla="*/ 20 w 112"/>
                <a:gd name="T9" fmla="*/ 12 h 228"/>
                <a:gd name="T10" fmla="*/ 52 w 112"/>
                <a:gd name="T11" fmla="*/ 0 h 228"/>
                <a:gd name="T12" fmla="*/ 52 w 112"/>
                <a:gd name="T13" fmla="*/ 49 h 228"/>
                <a:gd name="T14" fmla="*/ 100 w 112"/>
                <a:gd name="T15" fmla="*/ 49 h 228"/>
                <a:gd name="T16" fmla="*/ 100 w 112"/>
                <a:gd name="T17" fmla="*/ 73 h 228"/>
                <a:gd name="T18" fmla="*/ 52 w 112"/>
                <a:gd name="T19" fmla="*/ 73 h 228"/>
                <a:gd name="T20" fmla="*/ 52 w 112"/>
                <a:gd name="T21" fmla="*/ 161 h 228"/>
                <a:gd name="T22" fmla="*/ 59 w 112"/>
                <a:gd name="T23" fmla="*/ 192 h 228"/>
                <a:gd name="T24" fmla="*/ 83 w 112"/>
                <a:gd name="T25" fmla="*/ 201 h 228"/>
                <a:gd name="T26" fmla="*/ 108 w 112"/>
                <a:gd name="T27" fmla="*/ 195 h 228"/>
                <a:gd name="T28" fmla="*/ 112 w 112"/>
                <a:gd name="T29" fmla="*/ 223 h 228"/>
                <a:gd name="T30" fmla="*/ 70 w 112"/>
                <a:gd name="T31" fmla="*/ 228 h 228"/>
                <a:gd name="T32" fmla="*/ 35 w 112"/>
                <a:gd name="T33" fmla="*/ 212 h 228"/>
                <a:gd name="T34" fmla="*/ 20 w 112"/>
                <a:gd name="T35" fmla="*/ 173 h 228"/>
                <a:gd name="T36" fmla="*/ 20 w 112"/>
                <a:gd name="T37" fmla="*/ 73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2" h="228">
                  <a:moveTo>
                    <a:pt x="20" y="73"/>
                  </a:moveTo>
                  <a:lnTo>
                    <a:pt x="0" y="73"/>
                  </a:lnTo>
                  <a:lnTo>
                    <a:pt x="0" y="49"/>
                  </a:lnTo>
                  <a:lnTo>
                    <a:pt x="20" y="49"/>
                  </a:lnTo>
                  <a:lnTo>
                    <a:pt x="20" y="12"/>
                  </a:lnTo>
                  <a:lnTo>
                    <a:pt x="52" y="0"/>
                  </a:lnTo>
                  <a:lnTo>
                    <a:pt x="52" y="49"/>
                  </a:lnTo>
                  <a:lnTo>
                    <a:pt x="100" y="49"/>
                  </a:lnTo>
                  <a:lnTo>
                    <a:pt x="100" y="73"/>
                  </a:lnTo>
                  <a:lnTo>
                    <a:pt x="52" y="73"/>
                  </a:lnTo>
                  <a:lnTo>
                    <a:pt x="52" y="161"/>
                  </a:lnTo>
                  <a:cubicBezTo>
                    <a:pt x="52" y="175"/>
                    <a:pt x="54" y="186"/>
                    <a:pt x="59" y="192"/>
                  </a:cubicBezTo>
                  <a:cubicBezTo>
                    <a:pt x="64" y="198"/>
                    <a:pt x="72" y="201"/>
                    <a:pt x="83" y="201"/>
                  </a:cubicBezTo>
                  <a:cubicBezTo>
                    <a:pt x="91" y="201"/>
                    <a:pt x="99" y="199"/>
                    <a:pt x="108" y="195"/>
                  </a:cubicBezTo>
                  <a:lnTo>
                    <a:pt x="112" y="223"/>
                  </a:lnTo>
                  <a:cubicBezTo>
                    <a:pt x="100" y="226"/>
                    <a:pt x="85" y="228"/>
                    <a:pt x="70" y="228"/>
                  </a:cubicBezTo>
                  <a:cubicBezTo>
                    <a:pt x="56" y="228"/>
                    <a:pt x="44" y="223"/>
                    <a:pt x="35" y="212"/>
                  </a:cubicBezTo>
                  <a:cubicBezTo>
                    <a:pt x="25" y="202"/>
                    <a:pt x="20" y="189"/>
                    <a:pt x="20" y="173"/>
                  </a:cubicBezTo>
                  <a:lnTo>
                    <a:pt x="20" y="7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81" name="Freeform 82"/>
            <p:cNvSpPr>
              <a:spLocks/>
            </p:cNvSpPr>
            <p:nvPr/>
          </p:nvSpPr>
          <p:spPr bwMode="auto">
            <a:xfrm>
              <a:off x="5236" y="3212"/>
              <a:ext cx="25" cy="42"/>
            </a:xfrm>
            <a:custGeom>
              <a:avLst/>
              <a:gdLst>
                <a:gd name="T0" fmla="*/ 93 w 106"/>
                <a:gd name="T1" fmla="*/ 34 h 179"/>
                <a:gd name="T2" fmla="*/ 72 w 106"/>
                <a:gd name="T3" fmla="*/ 27 h 179"/>
                <a:gd name="T4" fmla="*/ 43 w 106"/>
                <a:gd name="T5" fmla="*/ 42 h 179"/>
                <a:gd name="T6" fmla="*/ 31 w 106"/>
                <a:gd name="T7" fmla="*/ 79 h 179"/>
                <a:gd name="T8" fmla="*/ 31 w 106"/>
                <a:gd name="T9" fmla="*/ 179 h 179"/>
                <a:gd name="T10" fmla="*/ 0 w 106"/>
                <a:gd name="T11" fmla="*/ 179 h 179"/>
                <a:gd name="T12" fmla="*/ 0 w 106"/>
                <a:gd name="T13" fmla="*/ 4 h 179"/>
                <a:gd name="T14" fmla="*/ 31 w 106"/>
                <a:gd name="T15" fmla="*/ 4 h 179"/>
                <a:gd name="T16" fmla="*/ 31 w 106"/>
                <a:gd name="T17" fmla="*/ 32 h 179"/>
                <a:gd name="T18" fmla="*/ 81 w 106"/>
                <a:gd name="T19" fmla="*/ 0 h 179"/>
                <a:gd name="T20" fmla="*/ 106 w 106"/>
                <a:gd name="T21" fmla="*/ 3 h 179"/>
                <a:gd name="T22" fmla="*/ 93 w 106"/>
                <a:gd name="T23" fmla="*/ 34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6" h="179">
                  <a:moveTo>
                    <a:pt x="93" y="34"/>
                  </a:moveTo>
                  <a:cubicBezTo>
                    <a:pt x="86" y="29"/>
                    <a:pt x="79" y="27"/>
                    <a:pt x="72" y="27"/>
                  </a:cubicBezTo>
                  <a:cubicBezTo>
                    <a:pt x="61" y="27"/>
                    <a:pt x="51" y="32"/>
                    <a:pt x="43" y="42"/>
                  </a:cubicBezTo>
                  <a:cubicBezTo>
                    <a:pt x="35" y="52"/>
                    <a:pt x="31" y="64"/>
                    <a:pt x="31" y="79"/>
                  </a:cubicBezTo>
                  <a:lnTo>
                    <a:pt x="31" y="179"/>
                  </a:lnTo>
                  <a:lnTo>
                    <a:pt x="0" y="179"/>
                  </a:lnTo>
                  <a:lnTo>
                    <a:pt x="0" y="4"/>
                  </a:lnTo>
                  <a:lnTo>
                    <a:pt x="31" y="4"/>
                  </a:lnTo>
                  <a:lnTo>
                    <a:pt x="31" y="32"/>
                  </a:lnTo>
                  <a:cubicBezTo>
                    <a:pt x="42" y="11"/>
                    <a:pt x="59" y="0"/>
                    <a:pt x="81" y="0"/>
                  </a:cubicBezTo>
                  <a:cubicBezTo>
                    <a:pt x="87" y="0"/>
                    <a:pt x="95" y="1"/>
                    <a:pt x="106" y="3"/>
                  </a:cubicBezTo>
                  <a:lnTo>
                    <a:pt x="93" y="3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82" name="Freeform 83"/>
            <p:cNvSpPr>
              <a:spLocks/>
            </p:cNvSpPr>
            <p:nvPr/>
          </p:nvSpPr>
          <p:spPr bwMode="auto">
            <a:xfrm>
              <a:off x="5264" y="3213"/>
              <a:ext cx="33" cy="42"/>
            </a:xfrm>
            <a:custGeom>
              <a:avLst/>
              <a:gdLst>
                <a:gd name="T0" fmla="*/ 31 w 143"/>
                <a:gd name="T1" fmla="*/ 0 h 179"/>
                <a:gd name="T2" fmla="*/ 31 w 143"/>
                <a:gd name="T3" fmla="*/ 112 h 179"/>
                <a:gd name="T4" fmla="*/ 66 w 143"/>
                <a:gd name="T5" fmla="*/ 152 h 179"/>
                <a:gd name="T6" fmla="*/ 94 w 143"/>
                <a:gd name="T7" fmla="*/ 144 h 179"/>
                <a:gd name="T8" fmla="*/ 111 w 143"/>
                <a:gd name="T9" fmla="*/ 123 h 179"/>
                <a:gd name="T10" fmla="*/ 111 w 143"/>
                <a:gd name="T11" fmla="*/ 0 h 179"/>
                <a:gd name="T12" fmla="*/ 143 w 143"/>
                <a:gd name="T13" fmla="*/ 0 h 179"/>
                <a:gd name="T14" fmla="*/ 143 w 143"/>
                <a:gd name="T15" fmla="*/ 175 h 179"/>
                <a:gd name="T16" fmla="*/ 111 w 143"/>
                <a:gd name="T17" fmla="*/ 175 h 179"/>
                <a:gd name="T18" fmla="*/ 111 w 143"/>
                <a:gd name="T19" fmla="*/ 151 h 179"/>
                <a:gd name="T20" fmla="*/ 90 w 143"/>
                <a:gd name="T21" fmla="*/ 170 h 179"/>
                <a:gd name="T22" fmla="*/ 59 w 143"/>
                <a:gd name="T23" fmla="*/ 179 h 179"/>
                <a:gd name="T24" fmla="*/ 15 w 143"/>
                <a:gd name="T25" fmla="*/ 162 h 179"/>
                <a:gd name="T26" fmla="*/ 0 w 143"/>
                <a:gd name="T27" fmla="*/ 115 h 179"/>
                <a:gd name="T28" fmla="*/ 0 w 143"/>
                <a:gd name="T29" fmla="*/ 0 h 179"/>
                <a:gd name="T30" fmla="*/ 31 w 143"/>
                <a:gd name="T31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3" h="179">
                  <a:moveTo>
                    <a:pt x="31" y="0"/>
                  </a:moveTo>
                  <a:lnTo>
                    <a:pt x="31" y="112"/>
                  </a:lnTo>
                  <a:cubicBezTo>
                    <a:pt x="31" y="139"/>
                    <a:pt x="43" y="152"/>
                    <a:pt x="66" y="152"/>
                  </a:cubicBezTo>
                  <a:cubicBezTo>
                    <a:pt x="76" y="152"/>
                    <a:pt x="86" y="149"/>
                    <a:pt x="94" y="144"/>
                  </a:cubicBezTo>
                  <a:cubicBezTo>
                    <a:pt x="103" y="138"/>
                    <a:pt x="109" y="131"/>
                    <a:pt x="111" y="123"/>
                  </a:cubicBezTo>
                  <a:lnTo>
                    <a:pt x="111" y="0"/>
                  </a:lnTo>
                  <a:lnTo>
                    <a:pt x="143" y="0"/>
                  </a:lnTo>
                  <a:lnTo>
                    <a:pt x="143" y="175"/>
                  </a:lnTo>
                  <a:lnTo>
                    <a:pt x="111" y="175"/>
                  </a:lnTo>
                  <a:lnTo>
                    <a:pt x="111" y="151"/>
                  </a:lnTo>
                  <a:cubicBezTo>
                    <a:pt x="108" y="158"/>
                    <a:pt x="101" y="164"/>
                    <a:pt x="90" y="170"/>
                  </a:cubicBezTo>
                  <a:cubicBezTo>
                    <a:pt x="80" y="176"/>
                    <a:pt x="69" y="179"/>
                    <a:pt x="59" y="179"/>
                  </a:cubicBezTo>
                  <a:cubicBezTo>
                    <a:pt x="40" y="179"/>
                    <a:pt x="25" y="173"/>
                    <a:pt x="15" y="162"/>
                  </a:cubicBezTo>
                  <a:cubicBezTo>
                    <a:pt x="5" y="151"/>
                    <a:pt x="0" y="135"/>
                    <a:pt x="0" y="115"/>
                  </a:cubicBezTo>
                  <a:lnTo>
                    <a:pt x="0" y="0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83" name="Freeform 84"/>
            <p:cNvSpPr>
              <a:spLocks/>
            </p:cNvSpPr>
            <p:nvPr/>
          </p:nvSpPr>
          <p:spPr bwMode="auto">
            <a:xfrm>
              <a:off x="5305" y="3196"/>
              <a:ext cx="34" cy="58"/>
            </a:xfrm>
            <a:custGeom>
              <a:avLst/>
              <a:gdLst>
                <a:gd name="T0" fmla="*/ 113 w 147"/>
                <a:gd name="T1" fmla="*/ 248 h 248"/>
                <a:gd name="T2" fmla="*/ 58 w 147"/>
                <a:gd name="T3" fmla="*/ 160 h 248"/>
                <a:gd name="T4" fmla="*/ 31 w 147"/>
                <a:gd name="T5" fmla="*/ 189 h 248"/>
                <a:gd name="T6" fmla="*/ 31 w 147"/>
                <a:gd name="T7" fmla="*/ 248 h 248"/>
                <a:gd name="T8" fmla="*/ 0 w 147"/>
                <a:gd name="T9" fmla="*/ 248 h 248"/>
                <a:gd name="T10" fmla="*/ 0 w 147"/>
                <a:gd name="T11" fmla="*/ 0 h 248"/>
                <a:gd name="T12" fmla="*/ 31 w 147"/>
                <a:gd name="T13" fmla="*/ 0 h 248"/>
                <a:gd name="T14" fmla="*/ 31 w 147"/>
                <a:gd name="T15" fmla="*/ 154 h 248"/>
                <a:gd name="T16" fmla="*/ 98 w 147"/>
                <a:gd name="T17" fmla="*/ 73 h 248"/>
                <a:gd name="T18" fmla="*/ 135 w 147"/>
                <a:gd name="T19" fmla="*/ 73 h 248"/>
                <a:gd name="T20" fmla="*/ 78 w 147"/>
                <a:gd name="T21" fmla="*/ 139 h 248"/>
                <a:gd name="T22" fmla="*/ 147 w 147"/>
                <a:gd name="T23" fmla="*/ 248 h 248"/>
                <a:gd name="T24" fmla="*/ 113 w 147"/>
                <a:gd name="T25" fmla="*/ 248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7" h="248">
                  <a:moveTo>
                    <a:pt x="113" y="248"/>
                  </a:moveTo>
                  <a:lnTo>
                    <a:pt x="58" y="160"/>
                  </a:lnTo>
                  <a:lnTo>
                    <a:pt x="31" y="189"/>
                  </a:lnTo>
                  <a:lnTo>
                    <a:pt x="31" y="248"/>
                  </a:lnTo>
                  <a:lnTo>
                    <a:pt x="0" y="248"/>
                  </a:lnTo>
                  <a:lnTo>
                    <a:pt x="0" y="0"/>
                  </a:lnTo>
                  <a:lnTo>
                    <a:pt x="31" y="0"/>
                  </a:lnTo>
                  <a:lnTo>
                    <a:pt x="31" y="154"/>
                  </a:lnTo>
                  <a:lnTo>
                    <a:pt x="98" y="73"/>
                  </a:lnTo>
                  <a:lnTo>
                    <a:pt x="135" y="73"/>
                  </a:lnTo>
                  <a:lnTo>
                    <a:pt x="78" y="139"/>
                  </a:lnTo>
                  <a:lnTo>
                    <a:pt x="147" y="248"/>
                  </a:lnTo>
                  <a:lnTo>
                    <a:pt x="113" y="24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84" name="Freeform 85"/>
            <p:cNvSpPr>
              <a:spLocks/>
            </p:cNvSpPr>
            <p:nvPr/>
          </p:nvSpPr>
          <p:spPr bwMode="auto">
            <a:xfrm>
              <a:off x="5341" y="3202"/>
              <a:ext cx="25" cy="53"/>
            </a:xfrm>
            <a:custGeom>
              <a:avLst/>
              <a:gdLst>
                <a:gd name="T0" fmla="*/ 20 w 112"/>
                <a:gd name="T1" fmla="*/ 73 h 228"/>
                <a:gd name="T2" fmla="*/ 0 w 112"/>
                <a:gd name="T3" fmla="*/ 73 h 228"/>
                <a:gd name="T4" fmla="*/ 0 w 112"/>
                <a:gd name="T5" fmla="*/ 49 h 228"/>
                <a:gd name="T6" fmla="*/ 20 w 112"/>
                <a:gd name="T7" fmla="*/ 49 h 228"/>
                <a:gd name="T8" fmla="*/ 20 w 112"/>
                <a:gd name="T9" fmla="*/ 12 h 228"/>
                <a:gd name="T10" fmla="*/ 51 w 112"/>
                <a:gd name="T11" fmla="*/ 0 h 228"/>
                <a:gd name="T12" fmla="*/ 51 w 112"/>
                <a:gd name="T13" fmla="*/ 49 h 228"/>
                <a:gd name="T14" fmla="*/ 99 w 112"/>
                <a:gd name="T15" fmla="*/ 49 h 228"/>
                <a:gd name="T16" fmla="*/ 99 w 112"/>
                <a:gd name="T17" fmla="*/ 73 h 228"/>
                <a:gd name="T18" fmla="*/ 51 w 112"/>
                <a:gd name="T19" fmla="*/ 73 h 228"/>
                <a:gd name="T20" fmla="*/ 51 w 112"/>
                <a:gd name="T21" fmla="*/ 161 h 228"/>
                <a:gd name="T22" fmla="*/ 59 w 112"/>
                <a:gd name="T23" fmla="*/ 192 h 228"/>
                <a:gd name="T24" fmla="*/ 83 w 112"/>
                <a:gd name="T25" fmla="*/ 201 h 228"/>
                <a:gd name="T26" fmla="*/ 107 w 112"/>
                <a:gd name="T27" fmla="*/ 195 h 228"/>
                <a:gd name="T28" fmla="*/ 112 w 112"/>
                <a:gd name="T29" fmla="*/ 223 h 228"/>
                <a:gd name="T30" fmla="*/ 70 w 112"/>
                <a:gd name="T31" fmla="*/ 228 h 228"/>
                <a:gd name="T32" fmla="*/ 34 w 112"/>
                <a:gd name="T33" fmla="*/ 212 h 228"/>
                <a:gd name="T34" fmla="*/ 20 w 112"/>
                <a:gd name="T35" fmla="*/ 173 h 228"/>
                <a:gd name="T36" fmla="*/ 20 w 112"/>
                <a:gd name="T37" fmla="*/ 73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2" h="228">
                  <a:moveTo>
                    <a:pt x="20" y="73"/>
                  </a:moveTo>
                  <a:lnTo>
                    <a:pt x="0" y="73"/>
                  </a:lnTo>
                  <a:lnTo>
                    <a:pt x="0" y="49"/>
                  </a:lnTo>
                  <a:lnTo>
                    <a:pt x="20" y="49"/>
                  </a:lnTo>
                  <a:lnTo>
                    <a:pt x="20" y="12"/>
                  </a:lnTo>
                  <a:lnTo>
                    <a:pt x="51" y="0"/>
                  </a:lnTo>
                  <a:lnTo>
                    <a:pt x="51" y="49"/>
                  </a:lnTo>
                  <a:lnTo>
                    <a:pt x="99" y="49"/>
                  </a:lnTo>
                  <a:lnTo>
                    <a:pt x="99" y="73"/>
                  </a:lnTo>
                  <a:lnTo>
                    <a:pt x="51" y="73"/>
                  </a:lnTo>
                  <a:lnTo>
                    <a:pt x="51" y="161"/>
                  </a:lnTo>
                  <a:cubicBezTo>
                    <a:pt x="51" y="175"/>
                    <a:pt x="54" y="186"/>
                    <a:pt x="59" y="192"/>
                  </a:cubicBezTo>
                  <a:cubicBezTo>
                    <a:pt x="64" y="198"/>
                    <a:pt x="72" y="201"/>
                    <a:pt x="83" y="201"/>
                  </a:cubicBezTo>
                  <a:cubicBezTo>
                    <a:pt x="91" y="201"/>
                    <a:pt x="99" y="199"/>
                    <a:pt x="107" y="195"/>
                  </a:cubicBezTo>
                  <a:lnTo>
                    <a:pt x="112" y="223"/>
                  </a:lnTo>
                  <a:cubicBezTo>
                    <a:pt x="99" y="226"/>
                    <a:pt x="85" y="228"/>
                    <a:pt x="70" y="228"/>
                  </a:cubicBezTo>
                  <a:cubicBezTo>
                    <a:pt x="56" y="228"/>
                    <a:pt x="44" y="223"/>
                    <a:pt x="34" y="212"/>
                  </a:cubicBezTo>
                  <a:cubicBezTo>
                    <a:pt x="25" y="202"/>
                    <a:pt x="20" y="189"/>
                    <a:pt x="20" y="173"/>
                  </a:cubicBezTo>
                  <a:lnTo>
                    <a:pt x="20" y="7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85" name="Freeform 86"/>
            <p:cNvSpPr>
              <a:spLocks/>
            </p:cNvSpPr>
            <p:nvPr/>
          </p:nvSpPr>
          <p:spPr bwMode="auto">
            <a:xfrm>
              <a:off x="5372" y="3213"/>
              <a:ext cx="33" cy="42"/>
            </a:xfrm>
            <a:custGeom>
              <a:avLst/>
              <a:gdLst>
                <a:gd name="T0" fmla="*/ 31 w 143"/>
                <a:gd name="T1" fmla="*/ 0 h 179"/>
                <a:gd name="T2" fmla="*/ 31 w 143"/>
                <a:gd name="T3" fmla="*/ 112 h 179"/>
                <a:gd name="T4" fmla="*/ 67 w 143"/>
                <a:gd name="T5" fmla="*/ 152 h 179"/>
                <a:gd name="T6" fmla="*/ 95 w 143"/>
                <a:gd name="T7" fmla="*/ 144 h 179"/>
                <a:gd name="T8" fmla="*/ 112 w 143"/>
                <a:gd name="T9" fmla="*/ 123 h 179"/>
                <a:gd name="T10" fmla="*/ 112 w 143"/>
                <a:gd name="T11" fmla="*/ 0 h 179"/>
                <a:gd name="T12" fmla="*/ 143 w 143"/>
                <a:gd name="T13" fmla="*/ 0 h 179"/>
                <a:gd name="T14" fmla="*/ 143 w 143"/>
                <a:gd name="T15" fmla="*/ 175 h 179"/>
                <a:gd name="T16" fmla="*/ 112 w 143"/>
                <a:gd name="T17" fmla="*/ 175 h 179"/>
                <a:gd name="T18" fmla="*/ 112 w 143"/>
                <a:gd name="T19" fmla="*/ 151 h 179"/>
                <a:gd name="T20" fmla="*/ 91 w 143"/>
                <a:gd name="T21" fmla="*/ 170 h 179"/>
                <a:gd name="T22" fmla="*/ 60 w 143"/>
                <a:gd name="T23" fmla="*/ 179 h 179"/>
                <a:gd name="T24" fmla="*/ 15 w 143"/>
                <a:gd name="T25" fmla="*/ 162 h 179"/>
                <a:gd name="T26" fmla="*/ 0 w 143"/>
                <a:gd name="T27" fmla="*/ 115 h 179"/>
                <a:gd name="T28" fmla="*/ 0 w 143"/>
                <a:gd name="T29" fmla="*/ 0 h 179"/>
                <a:gd name="T30" fmla="*/ 31 w 143"/>
                <a:gd name="T31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3" h="179">
                  <a:moveTo>
                    <a:pt x="31" y="0"/>
                  </a:moveTo>
                  <a:lnTo>
                    <a:pt x="31" y="112"/>
                  </a:lnTo>
                  <a:cubicBezTo>
                    <a:pt x="31" y="139"/>
                    <a:pt x="43" y="152"/>
                    <a:pt x="67" y="152"/>
                  </a:cubicBezTo>
                  <a:cubicBezTo>
                    <a:pt x="77" y="152"/>
                    <a:pt x="86" y="149"/>
                    <a:pt x="95" y="144"/>
                  </a:cubicBezTo>
                  <a:cubicBezTo>
                    <a:pt x="103" y="138"/>
                    <a:pt x="109" y="131"/>
                    <a:pt x="112" y="123"/>
                  </a:cubicBezTo>
                  <a:lnTo>
                    <a:pt x="112" y="0"/>
                  </a:lnTo>
                  <a:lnTo>
                    <a:pt x="143" y="0"/>
                  </a:lnTo>
                  <a:lnTo>
                    <a:pt x="143" y="175"/>
                  </a:lnTo>
                  <a:lnTo>
                    <a:pt x="112" y="175"/>
                  </a:lnTo>
                  <a:lnTo>
                    <a:pt x="112" y="151"/>
                  </a:lnTo>
                  <a:cubicBezTo>
                    <a:pt x="108" y="158"/>
                    <a:pt x="101" y="164"/>
                    <a:pt x="91" y="170"/>
                  </a:cubicBezTo>
                  <a:cubicBezTo>
                    <a:pt x="80" y="176"/>
                    <a:pt x="70" y="179"/>
                    <a:pt x="60" y="179"/>
                  </a:cubicBezTo>
                  <a:cubicBezTo>
                    <a:pt x="40" y="179"/>
                    <a:pt x="26" y="173"/>
                    <a:pt x="15" y="162"/>
                  </a:cubicBezTo>
                  <a:cubicBezTo>
                    <a:pt x="5" y="151"/>
                    <a:pt x="0" y="135"/>
                    <a:pt x="0" y="115"/>
                  </a:cubicBezTo>
                  <a:lnTo>
                    <a:pt x="0" y="0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86" name="Freeform 87"/>
            <p:cNvSpPr>
              <a:spLocks/>
            </p:cNvSpPr>
            <p:nvPr/>
          </p:nvSpPr>
          <p:spPr bwMode="auto">
            <a:xfrm>
              <a:off x="5413" y="3212"/>
              <a:ext cx="25" cy="42"/>
            </a:xfrm>
            <a:custGeom>
              <a:avLst/>
              <a:gdLst>
                <a:gd name="T0" fmla="*/ 94 w 107"/>
                <a:gd name="T1" fmla="*/ 34 h 179"/>
                <a:gd name="T2" fmla="*/ 73 w 107"/>
                <a:gd name="T3" fmla="*/ 27 h 179"/>
                <a:gd name="T4" fmla="*/ 44 w 107"/>
                <a:gd name="T5" fmla="*/ 42 h 179"/>
                <a:gd name="T6" fmla="*/ 32 w 107"/>
                <a:gd name="T7" fmla="*/ 79 h 179"/>
                <a:gd name="T8" fmla="*/ 32 w 107"/>
                <a:gd name="T9" fmla="*/ 179 h 179"/>
                <a:gd name="T10" fmla="*/ 0 w 107"/>
                <a:gd name="T11" fmla="*/ 179 h 179"/>
                <a:gd name="T12" fmla="*/ 0 w 107"/>
                <a:gd name="T13" fmla="*/ 4 h 179"/>
                <a:gd name="T14" fmla="*/ 32 w 107"/>
                <a:gd name="T15" fmla="*/ 4 h 179"/>
                <a:gd name="T16" fmla="*/ 32 w 107"/>
                <a:gd name="T17" fmla="*/ 32 h 179"/>
                <a:gd name="T18" fmla="*/ 82 w 107"/>
                <a:gd name="T19" fmla="*/ 0 h 179"/>
                <a:gd name="T20" fmla="*/ 107 w 107"/>
                <a:gd name="T21" fmla="*/ 3 h 179"/>
                <a:gd name="T22" fmla="*/ 94 w 107"/>
                <a:gd name="T23" fmla="*/ 34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7" h="179">
                  <a:moveTo>
                    <a:pt x="94" y="34"/>
                  </a:moveTo>
                  <a:cubicBezTo>
                    <a:pt x="87" y="29"/>
                    <a:pt x="80" y="27"/>
                    <a:pt x="73" y="27"/>
                  </a:cubicBezTo>
                  <a:cubicBezTo>
                    <a:pt x="62" y="27"/>
                    <a:pt x="52" y="32"/>
                    <a:pt x="44" y="42"/>
                  </a:cubicBezTo>
                  <a:cubicBezTo>
                    <a:pt x="36" y="52"/>
                    <a:pt x="32" y="64"/>
                    <a:pt x="32" y="79"/>
                  </a:cubicBezTo>
                  <a:lnTo>
                    <a:pt x="32" y="179"/>
                  </a:lnTo>
                  <a:lnTo>
                    <a:pt x="0" y="179"/>
                  </a:lnTo>
                  <a:lnTo>
                    <a:pt x="0" y="4"/>
                  </a:lnTo>
                  <a:lnTo>
                    <a:pt x="32" y="4"/>
                  </a:lnTo>
                  <a:lnTo>
                    <a:pt x="32" y="32"/>
                  </a:lnTo>
                  <a:cubicBezTo>
                    <a:pt x="43" y="11"/>
                    <a:pt x="60" y="0"/>
                    <a:pt x="82" y="0"/>
                  </a:cubicBezTo>
                  <a:cubicBezTo>
                    <a:pt x="88" y="0"/>
                    <a:pt x="96" y="1"/>
                    <a:pt x="107" y="3"/>
                  </a:cubicBezTo>
                  <a:lnTo>
                    <a:pt x="94" y="3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87" name="Freeform 88"/>
            <p:cNvSpPr>
              <a:spLocks noEditPoints="1"/>
            </p:cNvSpPr>
            <p:nvPr/>
          </p:nvSpPr>
          <p:spPr bwMode="auto">
            <a:xfrm>
              <a:off x="5440" y="3192"/>
              <a:ext cx="34" cy="63"/>
            </a:xfrm>
            <a:custGeom>
              <a:avLst/>
              <a:gdLst>
                <a:gd name="T0" fmla="*/ 109 w 151"/>
                <a:gd name="T1" fmla="*/ 245 h 269"/>
                <a:gd name="T2" fmla="*/ 51 w 151"/>
                <a:gd name="T3" fmla="*/ 269 h 269"/>
                <a:gd name="T4" fmla="*/ 15 w 151"/>
                <a:gd name="T5" fmla="*/ 254 h 269"/>
                <a:gd name="T6" fmla="*/ 0 w 151"/>
                <a:gd name="T7" fmla="*/ 216 h 269"/>
                <a:gd name="T8" fmla="*/ 24 w 151"/>
                <a:gd name="T9" fmla="*/ 171 h 269"/>
                <a:gd name="T10" fmla="*/ 83 w 151"/>
                <a:gd name="T11" fmla="*/ 153 h 269"/>
                <a:gd name="T12" fmla="*/ 106 w 151"/>
                <a:gd name="T13" fmla="*/ 157 h 269"/>
                <a:gd name="T14" fmla="*/ 68 w 151"/>
                <a:gd name="T15" fmla="*/ 114 h 269"/>
                <a:gd name="T16" fmla="*/ 23 w 151"/>
                <a:gd name="T17" fmla="*/ 130 h 269"/>
                <a:gd name="T18" fmla="*/ 9 w 151"/>
                <a:gd name="T19" fmla="*/ 104 h 269"/>
                <a:gd name="T20" fmla="*/ 34 w 151"/>
                <a:gd name="T21" fmla="*/ 91 h 269"/>
                <a:gd name="T22" fmla="*/ 64 w 151"/>
                <a:gd name="T23" fmla="*/ 86 h 269"/>
                <a:gd name="T24" fmla="*/ 120 w 151"/>
                <a:gd name="T25" fmla="*/ 104 h 269"/>
                <a:gd name="T26" fmla="*/ 137 w 151"/>
                <a:gd name="T27" fmla="*/ 159 h 269"/>
                <a:gd name="T28" fmla="*/ 137 w 151"/>
                <a:gd name="T29" fmla="*/ 222 h 269"/>
                <a:gd name="T30" fmla="*/ 151 w 151"/>
                <a:gd name="T31" fmla="*/ 253 h 269"/>
                <a:gd name="T32" fmla="*/ 151 w 151"/>
                <a:gd name="T33" fmla="*/ 269 h 269"/>
                <a:gd name="T34" fmla="*/ 122 w 151"/>
                <a:gd name="T35" fmla="*/ 263 h 269"/>
                <a:gd name="T36" fmla="*/ 109 w 151"/>
                <a:gd name="T37" fmla="*/ 245 h 269"/>
                <a:gd name="T38" fmla="*/ 106 w 151"/>
                <a:gd name="T39" fmla="*/ 179 h 269"/>
                <a:gd name="T40" fmla="*/ 85 w 151"/>
                <a:gd name="T41" fmla="*/ 176 h 269"/>
                <a:gd name="T42" fmla="*/ 46 w 151"/>
                <a:gd name="T43" fmla="*/ 188 h 269"/>
                <a:gd name="T44" fmla="*/ 31 w 151"/>
                <a:gd name="T45" fmla="*/ 217 h 269"/>
                <a:gd name="T46" fmla="*/ 64 w 151"/>
                <a:gd name="T47" fmla="*/ 244 h 269"/>
                <a:gd name="T48" fmla="*/ 106 w 151"/>
                <a:gd name="T49" fmla="*/ 222 h 269"/>
                <a:gd name="T50" fmla="*/ 106 w 151"/>
                <a:gd name="T51" fmla="*/ 179 h 269"/>
                <a:gd name="T52" fmla="*/ 113 w 151"/>
                <a:gd name="T53" fmla="*/ 0 h 269"/>
                <a:gd name="T54" fmla="*/ 76 w 151"/>
                <a:gd name="T55" fmla="*/ 54 h 269"/>
                <a:gd name="T56" fmla="*/ 53 w 151"/>
                <a:gd name="T57" fmla="*/ 54 h 269"/>
                <a:gd name="T58" fmla="*/ 80 w 151"/>
                <a:gd name="T59" fmla="*/ 0 h 269"/>
                <a:gd name="T60" fmla="*/ 113 w 151"/>
                <a:gd name="T61" fmla="*/ 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51" h="269">
                  <a:moveTo>
                    <a:pt x="109" y="245"/>
                  </a:moveTo>
                  <a:cubicBezTo>
                    <a:pt x="96" y="261"/>
                    <a:pt x="77" y="269"/>
                    <a:pt x="51" y="269"/>
                  </a:cubicBezTo>
                  <a:cubicBezTo>
                    <a:pt x="37" y="269"/>
                    <a:pt x="26" y="264"/>
                    <a:pt x="15" y="254"/>
                  </a:cubicBezTo>
                  <a:cubicBezTo>
                    <a:pt x="5" y="244"/>
                    <a:pt x="0" y="231"/>
                    <a:pt x="0" y="216"/>
                  </a:cubicBezTo>
                  <a:cubicBezTo>
                    <a:pt x="0" y="199"/>
                    <a:pt x="8" y="183"/>
                    <a:pt x="24" y="171"/>
                  </a:cubicBezTo>
                  <a:cubicBezTo>
                    <a:pt x="39" y="159"/>
                    <a:pt x="59" y="153"/>
                    <a:pt x="83" y="153"/>
                  </a:cubicBezTo>
                  <a:cubicBezTo>
                    <a:pt x="90" y="153"/>
                    <a:pt x="97" y="154"/>
                    <a:pt x="106" y="157"/>
                  </a:cubicBezTo>
                  <a:cubicBezTo>
                    <a:pt x="106" y="128"/>
                    <a:pt x="93" y="114"/>
                    <a:pt x="68" y="114"/>
                  </a:cubicBezTo>
                  <a:cubicBezTo>
                    <a:pt x="48" y="114"/>
                    <a:pt x="33" y="119"/>
                    <a:pt x="23" y="130"/>
                  </a:cubicBezTo>
                  <a:lnTo>
                    <a:pt x="9" y="104"/>
                  </a:lnTo>
                  <a:cubicBezTo>
                    <a:pt x="15" y="99"/>
                    <a:pt x="24" y="95"/>
                    <a:pt x="34" y="91"/>
                  </a:cubicBezTo>
                  <a:cubicBezTo>
                    <a:pt x="44" y="88"/>
                    <a:pt x="54" y="86"/>
                    <a:pt x="64" y="86"/>
                  </a:cubicBezTo>
                  <a:cubicBezTo>
                    <a:pt x="89" y="86"/>
                    <a:pt x="108" y="92"/>
                    <a:pt x="120" y="104"/>
                  </a:cubicBezTo>
                  <a:cubicBezTo>
                    <a:pt x="131" y="115"/>
                    <a:pt x="137" y="134"/>
                    <a:pt x="137" y="159"/>
                  </a:cubicBezTo>
                  <a:lnTo>
                    <a:pt x="137" y="222"/>
                  </a:lnTo>
                  <a:cubicBezTo>
                    <a:pt x="137" y="238"/>
                    <a:pt x="141" y="248"/>
                    <a:pt x="151" y="253"/>
                  </a:cubicBezTo>
                  <a:lnTo>
                    <a:pt x="151" y="269"/>
                  </a:lnTo>
                  <a:cubicBezTo>
                    <a:pt x="138" y="269"/>
                    <a:pt x="128" y="267"/>
                    <a:pt x="122" y="263"/>
                  </a:cubicBezTo>
                  <a:cubicBezTo>
                    <a:pt x="116" y="260"/>
                    <a:pt x="111" y="254"/>
                    <a:pt x="109" y="245"/>
                  </a:cubicBezTo>
                  <a:close/>
                  <a:moveTo>
                    <a:pt x="106" y="179"/>
                  </a:moveTo>
                  <a:cubicBezTo>
                    <a:pt x="96" y="177"/>
                    <a:pt x="89" y="176"/>
                    <a:pt x="85" y="176"/>
                  </a:cubicBezTo>
                  <a:cubicBezTo>
                    <a:pt x="69" y="176"/>
                    <a:pt x="56" y="180"/>
                    <a:pt x="46" y="188"/>
                  </a:cubicBezTo>
                  <a:cubicBezTo>
                    <a:pt x="36" y="196"/>
                    <a:pt x="31" y="206"/>
                    <a:pt x="31" y="217"/>
                  </a:cubicBezTo>
                  <a:cubicBezTo>
                    <a:pt x="31" y="235"/>
                    <a:pt x="42" y="244"/>
                    <a:pt x="64" y="244"/>
                  </a:cubicBezTo>
                  <a:cubicBezTo>
                    <a:pt x="79" y="244"/>
                    <a:pt x="93" y="237"/>
                    <a:pt x="106" y="222"/>
                  </a:cubicBezTo>
                  <a:lnTo>
                    <a:pt x="106" y="179"/>
                  </a:lnTo>
                  <a:close/>
                  <a:moveTo>
                    <a:pt x="113" y="0"/>
                  </a:moveTo>
                  <a:lnTo>
                    <a:pt x="76" y="54"/>
                  </a:lnTo>
                  <a:lnTo>
                    <a:pt x="53" y="54"/>
                  </a:lnTo>
                  <a:lnTo>
                    <a:pt x="80" y="0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88" name="Freeform 89"/>
            <p:cNvSpPr>
              <a:spLocks/>
            </p:cNvSpPr>
            <p:nvPr/>
          </p:nvSpPr>
          <p:spPr bwMode="auto">
            <a:xfrm>
              <a:off x="5481" y="3196"/>
              <a:ext cx="14" cy="59"/>
            </a:xfrm>
            <a:custGeom>
              <a:avLst/>
              <a:gdLst>
                <a:gd name="T0" fmla="*/ 0 w 61"/>
                <a:gd name="T1" fmla="*/ 199 h 252"/>
                <a:gd name="T2" fmla="*/ 0 w 61"/>
                <a:gd name="T3" fmla="*/ 0 h 252"/>
                <a:gd name="T4" fmla="*/ 31 w 61"/>
                <a:gd name="T5" fmla="*/ 0 h 252"/>
                <a:gd name="T6" fmla="*/ 31 w 61"/>
                <a:gd name="T7" fmla="*/ 193 h 252"/>
                <a:gd name="T8" fmla="*/ 39 w 61"/>
                <a:gd name="T9" fmla="*/ 216 h 252"/>
                <a:gd name="T10" fmla="*/ 61 w 61"/>
                <a:gd name="T11" fmla="*/ 224 h 252"/>
                <a:gd name="T12" fmla="*/ 61 w 61"/>
                <a:gd name="T13" fmla="*/ 252 h 252"/>
                <a:gd name="T14" fmla="*/ 0 w 61"/>
                <a:gd name="T15" fmla="*/ 199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1" h="252">
                  <a:moveTo>
                    <a:pt x="0" y="199"/>
                  </a:moveTo>
                  <a:lnTo>
                    <a:pt x="0" y="0"/>
                  </a:lnTo>
                  <a:lnTo>
                    <a:pt x="31" y="0"/>
                  </a:lnTo>
                  <a:lnTo>
                    <a:pt x="31" y="193"/>
                  </a:lnTo>
                  <a:cubicBezTo>
                    <a:pt x="31" y="203"/>
                    <a:pt x="34" y="210"/>
                    <a:pt x="39" y="216"/>
                  </a:cubicBezTo>
                  <a:cubicBezTo>
                    <a:pt x="45" y="221"/>
                    <a:pt x="52" y="224"/>
                    <a:pt x="61" y="224"/>
                  </a:cubicBezTo>
                  <a:lnTo>
                    <a:pt x="61" y="252"/>
                  </a:lnTo>
                  <a:cubicBezTo>
                    <a:pt x="20" y="252"/>
                    <a:pt x="0" y="234"/>
                    <a:pt x="0" y="19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89" name="Freeform 90"/>
            <p:cNvSpPr>
              <a:spLocks/>
            </p:cNvSpPr>
            <p:nvPr/>
          </p:nvSpPr>
          <p:spPr bwMode="auto">
            <a:xfrm>
              <a:off x="5502" y="3212"/>
              <a:ext cx="32" cy="42"/>
            </a:xfrm>
            <a:custGeom>
              <a:avLst/>
              <a:gdLst>
                <a:gd name="T0" fmla="*/ 108 w 140"/>
                <a:gd name="T1" fmla="*/ 179 h 179"/>
                <a:gd name="T2" fmla="*/ 108 w 140"/>
                <a:gd name="T3" fmla="*/ 77 h 179"/>
                <a:gd name="T4" fmla="*/ 100 w 140"/>
                <a:gd name="T5" fmla="*/ 38 h 179"/>
                <a:gd name="T6" fmla="*/ 72 w 140"/>
                <a:gd name="T7" fmla="*/ 27 h 179"/>
                <a:gd name="T8" fmla="*/ 49 w 140"/>
                <a:gd name="T9" fmla="*/ 33 h 179"/>
                <a:gd name="T10" fmla="*/ 31 w 140"/>
                <a:gd name="T11" fmla="*/ 49 h 179"/>
                <a:gd name="T12" fmla="*/ 31 w 140"/>
                <a:gd name="T13" fmla="*/ 179 h 179"/>
                <a:gd name="T14" fmla="*/ 0 w 140"/>
                <a:gd name="T15" fmla="*/ 179 h 179"/>
                <a:gd name="T16" fmla="*/ 0 w 140"/>
                <a:gd name="T17" fmla="*/ 4 h 179"/>
                <a:gd name="T18" fmla="*/ 22 w 140"/>
                <a:gd name="T19" fmla="*/ 4 h 179"/>
                <a:gd name="T20" fmla="*/ 31 w 140"/>
                <a:gd name="T21" fmla="*/ 26 h 179"/>
                <a:gd name="T22" fmla="*/ 82 w 140"/>
                <a:gd name="T23" fmla="*/ 0 h 179"/>
                <a:gd name="T24" fmla="*/ 140 w 140"/>
                <a:gd name="T25" fmla="*/ 71 h 179"/>
                <a:gd name="T26" fmla="*/ 140 w 140"/>
                <a:gd name="T27" fmla="*/ 179 h 179"/>
                <a:gd name="T28" fmla="*/ 108 w 140"/>
                <a:gd name="T29" fmla="*/ 17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0" h="179">
                  <a:moveTo>
                    <a:pt x="108" y="179"/>
                  </a:moveTo>
                  <a:lnTo>
                    <a:pt x="108" y="77"/>
                  </a:lnTo>
                  <a:cubicBezTo>
                    <a:pt x="108" y="58"/>
                    <a:pt x="106" y="45"/>
                    <a:pt x="100" y="38"/>
                  </a:cubicBezTo>
                  <a:cubicBezTo>
                    <a:pt x="94" y="30"/>
                    <a:pt x="85" y="27"/>
                    <a:pt x="72" y="27"/>
                  </a:cubicBezTo>
                  <a:cubicBezTo>
                    <a:pt x="65" y="27"/>
                    <a:pt x="57" y="29"/>
                    <a:pt x="49" y="33"/>
                  </a:cubicBezTo>
                  <a:cubicBezTo>
                    <a:pt x="42" y="37"/>
                    <a:pt x="36" y="43"/>
                    <a:pt x="31" y="49"/>
                  </a:cubicBezTo>
                  <a:lnTo>
                    <a:pt x="31" y="179"/>
                  </a:lnTo>
                  <a:lnTo>
                    <a:pt x="0" y="179"/>
                  </a:lnTo>
                  <a:lnTo>
                    <a:pt x="0" y="4"/>
                  </a:lnTo>
                  <a:lnTo>
                    <a:pt x="22" y="4"/>
                  </a:lnTo>
                  <a:lnTo>
                    <a:pt x="31" y="26"/>
                  </a:lnTo>
                  <a:cubicBezTo>
                    <a:pt x="42" y="9"/>
                    <a:pt x="59" y="0"/>
                    <a:pt x="82" y="0"/>
                  </a:cubicBezTo>
                  <a:cubicBezTo>
                    <a:pt x="120" y="0"/>
                    <a:pt x="140" y="24"/>
                    <a:pt x="140" y="71"/>
                  </a:cubicBezTo>
                  <a:lnTo>
                    <a:pt x="140" y="179"/>
                  </a:lnTo>
                  <a:lnTo>
                    <a:pt x="108" y="17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90" name="Freeform 91"/>
            <p:cNvSpPr>
              <a:spLocks noEditPoints="1"/>
            </p:cNvSpPr>
            <p:nvPr/>
          </p:nvSpPr>
          <p:spPr bwMode="auto">
            <a:xfrm>
              <a:off x="5541" y="3192"/>
              <a:ext cx="17" cy="62"/>
            </a:xfrm>
            <a:custGeom>
              <a:avLst/>
              <a:gdLst>
                <a:gd name="T0" fmla="*/ 25 w 76"/>
                <a:gd name="T1" fmla="*/ 265 h 265"/>
                <a:gd name="T2" fmla="*/ 25 w 76"/>
                <a:gd name="T3" fmla="*/ 116 h 265"/>
                <a:gd name="T4" fmla="*/ 0 w 76"/>
                <a:gd name="T5" fmla="*/ 116 h 265"/>
                <a:gd name="T6" fmla="*/ 0 w 76"/>
                <a:gd name="T7" fmla="*/ 90 h 265"/>
                <a:gd name="T8" fmla="*/ 56 w 76"/>
                <a:gd name="T9" fmla="*/ 90 h 265"/>
                <a:gd name="T10" fmla="*/ 56 w 76"/>
                <a:gd name="T11" fmla="*/ 265 h 265"/>
                <a:gd name="T12" fmla="*/ 25 w 76"/>
                <a:gd name="T13" fmla="*/ 265 h 265"/>
                <a:gd name="T14" fmla="*/ 76 w 76"/>
                <a:gd name="T15" fmla="*/ 0 h 265"/>
                <a:gd name="T16" fmla="*/ 39 w 76"/>
                <a:gd name="T17" fmla="*/ 54 h 265"/>
                <a:gd name="T18" fmla="*/ 16 w 76"/>
                <a:gd name="T19" fmla="*/ 54 h 265"/>
                <a:gd name="T20" fmla="*/ 44 w 76"/>
                <a:gd name="T21" fmla="*/ 0 h 265"/>
                <a:gd name="T22" fmla="*/ 76 w 76"/>
                <a:gd name="T23" fmla="*/ 0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6" h="265">
                  <a:moveTo>
                    <a:pt x="25" y="265"/>
                  </a:moveTo>
                  <a:lnTo>
                    <a:pt x="25" y="116"/>
                  </a:lnTo>
                  <a:lnTo>
                    <a:pt x="0" y="116"/>
                  </a:lnTo>
                  <a:lnTo>
                    <a:pt x="0" y="90"/>
                  </a:lnTo>
                  <a:lnTo>
                    <a:pt x="56" y="90"/>
                  </a:lnTo>
                  <a:lnTo>
                    <a:pt x="56" y="265"/>
                  </a:lnTo>
                  <a:lnTo>
                    <a:pt x="25" y="265"/>
                  </a:lnTo>
                  <a:close/>
                  <a:moveTo>
                    <a:pt x="76" y="0"/>
                  </a:moveTo>
                  <a:lnTo>
                    <a:pt x="39" y="54"/>
                  </a:lnTo>
                  <a:lnTo>
                    <a:pt x="16" y="54"/>
                  </a:lnTo>
                  <a:lnTo>
                    <a:pt x="44" y="0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91" name="Freeform 92"/>
            <p:cNvSpPr>
              <a:spLocks noEditPoints="1"/>
            </p:cNvSpPr>
            <p:nvPr/>
          </p:nvSpPr>
          <p:spPr bwMode="auto">
            <a:xfrm>
              <a:off x="5585" y="3212"/>
              <a:ext cx="35" cy="43"/>
            </a:xfrm>
            <a:custGeom>
              <a:avLst/>
              <a:gdLst>
                <a:gd name="T0" fmla="*/ 109 w 151"/>
                <a:gd name="T1" fmla="*/ 159 h 183"/>
                <a:gd name="T2" fmla="*/ 51 w 151"/>
                <a:gd name="T3" fmla="*/ 183 h 183"/>
                <a:gd name="T4" fmla="*/ 15 w 151"/>
                <a:gd name="T5" fmla="*/ 168 h 183"/>
                <a:gd name="T6" fmla="*/ 0 w 151"/>
                <a:gd name="T7" fmla="*/ 130 h 183"/>
                <a:gd name="T8" fmla="*/ 24 w 151"/>
                <a:gd name="T9" fmla="*/ 85 h 183"/>
                <a:gd name="T10" fmla="*/ 83 w 151"/>
                <a:gd name="T11" fmla="*/ 67 h 183"/>
                <a:gd name="T12" fmla="*/ 106 w 151"/>
                <a:gd name="T13" fmla="*/ 71 h 183"/>
                <a:gd name="T14" fmla="*/ 68 w 151"/>
                <a:gd name="T15" fmla="*/ 28 h 183"/>
                <a:gd name="T16" fmla="*/ 23 w 151"/>
                <a:gd name="T17" fmla="*/ 44 h 183"/>
                <a:gd name="T18" fmla="*/ 9 w 151"/>
                <a:gd name="T19" fmla="*/ 18 h 183"/>
                <a:gd name="T20" fmla="*/ 34 w 151"/>
                <a:gd name="T21" fmla="*/ 5 h 183"/>
                <a:gd name="T22" fmla="*/ 64 w 151"/>
                <a:gd name="T23" fmla="*/ 0 h 183"/>
                <a:gd name="T24" fmla="*/ 120 w 151"/>
                <a:gd name="T25" fmla="*/ 18 h 183"/>
                <a:gd name="T26" fmla="*/ 137 w 151"/>
                <a:gd name="T27" fmla="*/ 73 h 183"/>
                <a:gd name="T28" fmla="*/ 137 w 151"/>
                <a:gd name="T29" fmla="*/ 136 h 183"/>
                <a:gd name="T30" fmla="*/ 151 w 151"/>
                <a:gd name="T31" fmla="*/ 167 h 183"/>
                <a:gd name="T32" fmla="*/ 151 w 151"/>
                <a:gd name="T33" fmla="*/ 183 h 183"/>
                <a:gd name="T34" fmla="*/ 122 w 151"/>
                <a:gd name="T35" fmla="*/ 177 h 183"/>
                <a:gd name="T36" fmla="*/ 109 w 151"/>
                <a:gd name="T37" fmla="*/ 159 h 183"/>
                <a:gd name="T38" fmla="*/ 106 w 151"/>
                <a:gd name="T39" fmla="*/ 93 h 183"/>
                <a:gd name="T40" fmla="*/ 85 w 151"/>
                <a:gd name="T41" fmla="*/ 90 h 183"/>
                <a:gd name="T42" fmla="*/ 46 w 151"/>
                <a:gd name="T43" fmla="*/ 102 h 183"/>
                <a:gd name="T44" fmla="*/ 31 w 151"/>
                <a:gd name="T45" fmla="*/ 131 h 183"/>
                <a:gd name="T46" fmla="*/ 64 w 151"/>
                <a:gd name="T47" fmla="*/ 158 h 183"/>
                <a:gd name="T48" fmla="*/ 106 w 151"/>
                <a:gd name="T49" fmla="*/ 136 h 183"/>
                <a:gd name="T50" fmla="*/ 106 w 151"/>
                <a:gd name="T51" fmla="*/ 93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1" h="183">
                  <a:moveTo>
                    <a:pt x="109" y="159"/>
                  </a:moveTo>
                  <a:cubicBezTo>
                    <a:pt x="96" y="175"/>
                    <a:pt x="77" y="183"/>
                    <a:pt x="51" y="183"/>
                  </a:cubicBezTo>
                  <a:cubicBezTo>
                    <a:pt x="38" y="183"/>
                    <a:pt x="26" y="178"/>
                    <a:pt x="15" y="168"/>
                  </a:cubicBezTo>
                  <a:cubicBezTo>
                    <a:pt x="5" y="158"/>
                    <a:pt x="0" y="145"/>
                    <a:pt x="0" y="130"/>
                  </a:cubicBezTo>
                  <a:cubicBezTo>
                    <a:pt x="0" y="113"/>
                    <a:pt x="8" y="97"/>
                    <a:pt x="24" y="85"/>
                  </a:cubicBezTo>
                  <a:cubicBezTo>
                    <a:pt x="39" y="73"/>
                    <a:pt x="59" y="67"/>
                    <a:pt x="83" y="67"/>
                  </a:cubicBezTo>
                  <a:cubicBezTo>
                    <a:pt x="90" y="67"/>
                    <a:pt x="97" y="68"/>
                    <a:pt x="106" y="71"/>
                  </a:cubicBezTo>
                  <a:cubicBezTo>
                    <a:pt x="106" y="42"/>
                    <a:pt x="93" y="28"/>
                    <a:pt x="68" y="28"/>
                  </a:cubicBezTo>
                  <a:cubicBezTo>
                    <a:pt x="48" y="28"/>
                    <a:pt x="33" y="33"/>
                    <a:pt x="23" y="44"/>
                  </a:cubicBezTo>
                  <a:lnTo>
                    <a:pt x="9" y="18"/>
                  </a:lnTo>
                  <a:cubicBezTo>
                    <a:pt x="15" y="13"/>
                    <a:pt x="24" y="9"/>
                    <a:pt x="34" y="5"/>
                  </a:cubicBezTo>
                  <a:cubicBezTo>
                    <a:pt x="44" y="2"/>
                    <a:pt x="54" y="0"/>
                    <a:pt x="64" y="0"/>
                  </a:cubicBezTo>
                  <a:cubicBezTo>
                    <a:pt x="89" y="0"/>
                    <a:pt x="108" y="6"/>
                    <a:pt x="120" y="18"/>
                  </a:cubicBezTo>
                  <a:cubicBezTo>
                    <a:pt x="131" y="29"/>
                    <a:pt x="137" y="48"/>
                    <a:pt x="137" y="73"/>
                  </a:cubicBezTo>
                  <a:lnTo>
                    <a:pt x="137" y="136"/>
                  </a:lnTo>
                  <a:cubicBezTo>
                    <a:pt x="137" y="152"/>
                    <a:pt x="141" y="162"/>
                    <a:pt x="151" y="167"/>
                  </a:cubicBezTo>
                  <a:lnTo>
                    <a:pt x="151" y="183"/>
                  </a:lnTo>
                  <a:cubicBezTo>
                    <a:pt x="138" y="183"/>
                    <a:pt x="128" y="181"/>
                    <a:pt x="122" y="177"/>
                  </a:cubicBezTo>
                  <a:cubicBezTo>
                    <a:pt x="116" y="174"/>
                    <a:pt x="111" y="168"/>
                    <a:pt x="109" y="159"/>
                  </a:cubicBezTo>
                  <a:close/>
                  <a:moveTo>
                    <a:pt x="106" y="93"/>
                  </a:moveTo>
                  <a:cubicBezTo>
                    <a:pt x="96" y="91"/>
                    <a:pt x="89" y="90"/>
                    <a:pt x="85" y="90"/>
                  </a:cubicBezTo>
                  <a:cubicBezTo>
                    <a:pt x="69" y="90"/>
                    <a:pt x="56" y="94"/>
                    <a:pt x="46" y="102"/>
                  </a:cubicBezTo>
                  <a:cubicBezTo>
                    <a:pt x="36" y="110"/>
                    <a:pt x="31" y="120"/>
                    <a:pt x="31" y="131"/>
                  </a:cubicBezTo>
                  <a:cubicBezTo>
                    <a:pt x="31" y="149"/>
                    <a:pt x="42" y="158"/>
                    <a:pt x="64" y="158"/>
                  </a:cubicBezTo>
                  <a:cubicBezTo>
                    <a:pt x="80" y="158"/>
                    <a:pt x="94" y="151"/>
                    <a:pt x="106" y="136"/>
                  </a:cubicBezTo>
                  <a:lnTo>
                    <a:pt x="106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92" name="Freeform 93"/>
            <p:cNvSpPr>
              <a:spLocks noEditPoints="1"/>
            </p:cNvSpPr>
            <p:nvPr/>
          </p:nvSpPr>
          <p:spPr bwMode="auto">
            <a:xfrm>
              <a:off x="5648" y="3198"/>
              <a:ext cx="13" cy="56"/>
            </a:xfrm>
            <a:custGeom>
              <a:avLst/>
              <a:gdLst>
                <a:gd name="T0" fmla="*/ 41 w 60"/>
                <a:gd name="T1" fmla="*/ 0 h 242"/>
                <a:gd name="T2" fmla="*/ 55 w 60"/>
                <a:gd name="T3" fmla="*/ 6 h 242"/>
                <a:gd name="T4" fmla="*/ 60 w 60"/>
                <a:gd name="T5" fmla="*/ 19 h 242"/>
                <a:gd name="T6" fmla="*/ 55 w 60"/>
                <a:gd name="T7" fmla="*/ 33 h 242"/>
                <a:gd name="T8" fmla="*/ 41 w 60"/>
                <a:gd name="T9" fmla="*/ 39 h 242"/>
                <a:gd name="T10" fmla="*/ 27 w 60"/>
                <a:gd name="T11" fmla="*/ 33 h 242"/>
                <a:gd name="T12" fmla="*/ 22 w 60"/>
                <a:gd name="T13" fmla="*/ 19 h 242"/>
                <a:gd name="T14" fmla="*/ 27 w 60"/>
                <a:gd name="T15" fmla="*/ 6 h 242"/>
                <a:gd name="T16" fmla="*/ 41 w 60"/>
                <a:gd name="T17" fmla="*/ 0 h 242"/>
                <a:gd name="T18" fmla="*/ 24 w 60"/>
                <a:gd name="T19" fmla="*/ 242 h 242"/>
                <a:gd name="T20" fmla="*/ 24 w 60"/>
                <a:gd name="T21" fmla="*/ 93 h 242"/>
                <a:gd name="T22" fmla="*/ 0 w 60"/>
                <a:gd name="T23" fmla="*/ 93 h 242"/>
                <a:gd name="T24" fmla="*/ 0 w 60"/>
                <a:gd name="T25" fmla="*/ 67 h 242"/>
                <a:gd name="T26" fmla="*/ 55 w 60"/>
                <a:gd name="T27" fmla="*/ 67 h 242"/>
                <a:gd name="T28" fmla="*/ 55 w 60"/>
                <a:gd name="T29" fmla="*/ 242 h 242"/>
                <a:gd name="T30" fmla="*/ 24 w 60"/>
                <a:gd name="T31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0" h="242">
                  <a:moveTo>
                    <a:pt x="41" y="0"/>
                  </a:moveTo>
                  <a:cubicBezTo>
                    <a:pt x="46" y="0"/>
                    <a:pt x="51" y="2"/>
                    <a:pt x="55" y="6"/>
                  </a:cubicBezTo>
                  <a:cubicBezTo>
                    <a:pt x="59" y="10"/>
                    <a:pt x="60" y="14"/>
                    <a:pt x="60" y="19"/>
                  </a:cubicBezTo>
                  <a:cubicBezTo>
                    <a:pt x="60" y="25"/>
                    <a:pt x="59" y="29"/>
                    <a:pt x="55" y="33"/>
                  </a:cubicBezTo>
                  <a:cubicBezTo>
                    <a:pt x="51" y="37"/>
                    <a:pt x="46" y="39"/>
                    <a:pt x="41" y="39"/>
                  </a:cubicBezTo>
                  <a:cubicBezTo>
                    <a:pt x="36" y="39"/>
                    <a:pt x="31" y="37"/>
                    <a:pt x="27" y="33"/>
                  </a:cubicBezTo>
                  <a:cubicBezTo>
                    <a:pt x="24" y="29"/>
                    <a:pt x="22" y="25"/>
                    <a:pt x="22" y="19"/>
                  </a:cubicBezTo>
                  <a:cubicBezTo>
                    <a:pt x="22" y="14"/>
                    <a:pt x="24" y="9"/>
                    <a:pt x="27" y="6"/>
                  </a:cubicBezTo>
                  <a:cubicBezTo>
                    <a:pt x="31" y="2"/>
                    <a:pt x="36" y="0"/>
                    <a:pt x="41" y="0"/>
                  </a:cubicBezTo>
                  <a:close/>
                  <a:moveTo>
                    <a:pt x="24" y="242"/>
                  </a:moveTo>
                  <a:lnTo>
                    <a:pt x="24" y="93"/>
                  </a:lnTo>
                  <a:lnTo>
                    <a:pt x="0" y="93"/>
                  </a:lnTo>
                  <a:lnTo>
                    <a:pt x="0" y="67"/>
                  </a:lnTo>
                  <a:lnTo>
                    <a:pt x="55" y="67"/>
                  </a:lnTo>
                  <a:lnTo>
                    <a:pt x="55" y="242"/>
                  </a:lnTo>
                  <a:lnTo>
                    <a:pt x="24" y="24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93" name="Freeform 94"/>
            <p:cNvSpPr>
              <a:spLocks/>
            </p:cNvSpPr>
            <p:nvPr/>
          </p:nvSpPr>
          <p:spPr bwMode="auto">
            <a:xfrm>
              <a:off x="5670" y="3212"/>
              <a:ext cx="32" cy="42"/>
            </a:xfrm>
            <a:custGeom>
              <a:avLst/>
              <a:gdLst>
                <a:gd name="T0" fmla="*/ 109 w 140"/>
                <a:gd name="T1" fmla="*/ 179 h 179"/>
                <a:gd name="T2" fmla="*/ 109 w 140"/>
                <a:gd name="T3" fmla="*/ 77 h 179"/>
                <a:gd name="T4" fmla="*/ 100 w 140"/>
                <a:gd name="T5" fmla="*/ 38 h 179"/>
                <a:gd name="T6" fmla="*/ 72 w 140"/>
                <a:gd name="T7" fmla="*/ 27 h 179"/>
                <a:gd name="T8" fmla="*/ 49 w 140"/>
                <a:gd name="T9" fmla="*/ 33 h 179"/>
                <a:gd name="T10" fmla="*/ 31 w 140"/>
                <a:gd name="T11" fmla="*/ 49 h 179"/>
                <a:gd name="T12" fmla="*/ 31 w 140"/>
                <a:gd name="T13" fmla="*/ 179 h 179"/>
                <a:gd name="T14" fmla="*/ 0 w 140"/>
                <a:gd name="T15" fmla="*/ 179 h 179"/>
                <a:gd name="T16" fmla="*/ 0 w 140"/>
                <a:gd name="T17" fmla="*/ 4 h 179"/>
                <a:gd name="T18" fmla="*/ 22 w 140"/>
                <a:gd name="T19" fmla="*/ 4 h 179"/>
                <a:gd name="T20" fmla="*/ 31 w 140"/>
                <a:gd name="T21" fmla="*/ 26 h 179"/>
                <a:gd name="T22" fmla="*/ 82 w 140"/>
                <a:gd name="T23" fmla="*/ 0 h 179"/>
                <a:gd name="T24" fmla="*/ 140 w 140"/>
                <a:gd name="T25" fmla="*/ 71 h 179"/>
                <a:gd name="T26" fmla="*/ 140 w 140"/>
                <a:gd name="T27" fmla="*/ 179 h 179"/>
                <a:gd name="T28" fmla="*/ 109 w 140"/>
                <a:gd name="T29" fmla="*/ 17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0" h="179">
                  <a:moveTo>
                    <a:pt x="109" y="179"/>
                  </a:moveTo>
                  <a:lnTo>
                    <a:pt x="109" y="77"/>
                  </a:lnTo>
                  <a:cubicBezTo>
                    <a:pt x="109" y="58"/>
                    <a:pt x="106" y="45"/>
                    <a:pt x="100" y="38"/>
                  </a:cubicBezTo>
                  <a:cubicBezTo>
                    <a:pt x="94" y="30"/>
                    <a:pt x="85" y="27"/>
                    <a:pt x="72" y="27"/>
                  </a:cubicBezTo>
                  <a:cubicBezTo>
                    <a:pt x="65" y="27"/>
                    <a:pt x="57" y="29"/>
                    <a:pt x="49" y="33"/>
                  </a:cubicBezTo>
                  <a:cubicBezTo>
                    <a:pt x="42" y="37"/>
                    <a:pt x="36" y="43"/>
                    <a:pt x="31" y="49"/>
                  </a:cubicBezTo>
                  <a:lnTo>
                    <a:pt x="31" y="179"/>
                  </a:lnTo>
                  <a:lnTo>
                    <a:pt x="0" y="179"/>
                  </a:lnTo>
                  <a:lnTo>
                    <a:pt x="0" y="4"/>
                  </a:lnTo>
                  <a:lnTo>
                    <a:pt x="22" y="4"/>
                  </a:lnTo>
                  <a:lnTo>
                    <a:pt x="31" y="26"/>
                  </a:lnTo>
                  <a:cubicBezTo>
                    <a:pt x="42" y="9"/>
                    <a:pt x="59" y="0"/>
                    <a:pt x="82" y="0"/>
                  </a:cubicBezTo>
                  <a:cubicBezTo>
                    <a:pt x="120" y="0"/>
                    <a:pt x="140" y="24"/>
                    <a:pt x="140" y="71"/>
                  </a:cubicBezTo>
                  <a:lnTo>
                    <a:pt x="140" y="179"/>
                  </a:lnTo>
                  <a:lnTo>
                    <a:pt x="109" y="17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94" name="Freeform 95"/>
            <p:cNvSpPr>
              <a:spLocks/>
            </p:cNvSpPr>
            <p:nvPr/>
          </p:nvSpPr>
          <p:spPr bwMode="auto">
            <a:xfrm>
              <a:off x="5706" y="3213"/>
              <a:ext cx="37" cy="42"/>
            </a:xfrm>
            <a:custGeom>
              <a:avLst/>
              <a:gdLst>
                <a:gd name="T0" fmla="*/ 84 w 161"/>
                <a:gd name="T1" fmla="*/ 180 h 180"/>
                <a:gd name="T2" fmla="*/ 76 w 161"/>
                <a:gd name="T3" fmla="*/ 180 h 180"/>
                <a:gd name="T4" fmla="*/ 0 w 161"/>
                <a:gd name="T5" fmla="*/ 0 h 180"/>
                <a:gd name="T6" fmla="*/ 35 w 161"/>
                <a:gd name="T7" fmla="*/ 0 h 180"/>
                <a:gd name="T8" fmla="*/ 81 w 161"/>
                <a:gd name="T9" fmla="*/ 123 h 180"/>
                <a:gd name="T10" fmla="*/ 128 w 161"/>
                <a:gd name="T11" fmla="*/ 0 h 180"/>
                <a:gd name="T12" fmla="*/ 161 w 161"/>
                <a:gd name="T13" fmla="*/ 0 h 180"/>
                <a:gd name="T14" fmla="*/ 84 w 161"/>
                <a:gd name="T15" fmla="*/ 18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1" h="180">
                  <a:moveTo>
                    <a:pt x="84" y="180"/>
                  </a:moveTo>
                  <a:lnTo>
                    <a:pt x="76" y="180"/>
                  </a:lnTo>
                  <a:lnTo>
                    <a:pt x="0" y="0"/>
                  </a:lnTo>
                  <a:lnTo>
                    <a:pt x="35" y="0"/>
                  </a:lnTo>
                  <a:lnTo>
                    <a:pt x="81" y="123"/>
                  </a:lnTo>
                  <a:lnTo>
                    <a:pt x="128" y="0"/>
                  </a:lnTo>
                  <a:lnTo>
                    <a:pt x="161" y="0"/>
                  </a:lnTo>
                  <a:lnTo>
                    <a:pt x="84" y="18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95" name="Freeform 96"/>
            <p:cNvSpPr>
              <a:spLocks noEditPoints="1"/>
            </p:cNvSpPr>
            <p:nvPr/>
          </p:nvSpPr>
          <p:spPr bwMode="auto">
            <a:xfrm>
              <a:off x="5745" y="3212"/>
              <a:ext cx="37" cy="43"/>
            </a:xfrm>
            <a:custGeom>
              <a:avLst/>
              <a:gdLst>
                <a:gd name="T0" fmla="*/ 160 w 162"/>
                <a:gd name="T1" fmla="*/ 95 h 183"/>
                <a:gd name="T2" fmla="*/ 33 w 162"/>
                <a:gd name="T3" fmla="*/ 95 h 183"/>
                <a:gd name="T4" fmla="*/ 50 w 162"/>
                <a:gd name="T5" fmla="*/ 142 h 183"/>
                <a:gd name="T6" fmla="*/ 88 w 162"/>
                <a:gd name="T7" fmla="*/ 156 h 183"/>
                <a:gd name="T8" fmla="*/ 133 w 162"/>
                <a:gd name="T9" fmla="*/ 141 h 183"/>
                <a:gd name="T10" fmla="*/ 146 w 162"/>
                <a:gd name="T11" fmla="*/ 163 h 183"/>
                <a:gd name="T12" fmla="*/ 124 w 162"/>
                <a:gd name="T13" fmla="*/ 176 h 183"/>
                <a:gd name="T14" fmla="*/ 82 w 162"/>
                <a:gd name="T15" fmla="*/ 183 h 183"/>
                <a:gd name="T16" fmla="*/ 26 w 162"/>
                <a:gd name="T17" fmla="*/ 160 h 183"/>
                <a:gd name="T18" fmla="*/ 0 w 162"/>
                <a:gd name="T19" fmla="*/ 94 h 183"/>
                <a:gd name="T20" fmla="*/ 27 w 162"/>
                <a:gd name="T21" fmla="*/ 24 h 183"/>
                <a:gd name="T22" fmla="*/ 83 w 162"/>
                <a:gd name="T23" fmla="*/ 0 h 183"/>
                <a:gd name="T24" fmla="*/ 142 w 162"/>
                <a:gd name="T25" fmla="*/ 22 h 183"/>
                <a:gd name="T26" fmla="*/ 162 w 162"/>
                <a:gd name="T27" fmla="*/ 75 h 183"/>
                <a:gd name="T28" fmla="*/ 160 w 162"/>
                <a:gd name="T29" fmla="*/ 95 h 183"/>
                <a:gd name="T30" fmla="*/ 84 w 162"/>
                <a:gd name="T31" fmla="*/ 27 h 183"/>
                <a:gd name="T32" fmla="*/ 49 w 162"/>
                <a:gd name="T33" fmla="*/ 40 h 183"/>
                <a:gd name="T34" fmla="*/ 34 w 162"/>
                <a:gd name="T35" fmla="*/ 72 h 183"/>
                <a:gd name="T36" fmla="*/ 131 w 162"/>
                <a:gd name="T37" fmla="*/ 72 h 183"/>
                <a:gd name="T38" fmla="*/ 120 w 162"/>
                <a:gd name="T39" fmla="*/ 40 h 183"/>
                <a:gd name="T40" fmla="*/ 84 w 162"/>
                <a:gd name="T41" fmla="*/ 27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2" h="183">
                  <a:moveTo>
                    <a:pt x="160" y="95"/>
                  </a:moveTo>
                  <a:lnTo>
                    <a:pt x="33" y="95"/>
                  </a:lnTo>
                  <a:cubicBezTo>
                    <a:pt x="33" y="115"/>
                    <a:pt x="39" y="131"/>
                    <a:pt x="50" y="142"/>
                  </a:cubicBezTo>
                  <a:cubicBezTo>
                    <a:pt x="60" y="152"/>
                    <a:pt x="73" y="156"/>
                    <a:pt x="88" y="156"/>
                  </a:cubicBezTo>
                  <a:cubicBezTo>
                    <a:pt x="106" y="156"/>
                    <a:pt x="121" y="151"/>
                    <a:pt x="133" y="141"/>
                  </a:cubicBezTo>
                  <a:lnTo>
                    <a:pt x="146" y="163"/>
                  </a:lnTo>
                  <a:cubicBezTo>
                    <a:pt x="141" y="168"/>
                    <a:pt x="134" y="172"/>
                    <a:pt x="124" y="176"/>
                  </a:cubicBezTo>
                  <a:cubicBezTo>
                    <a:pt x="112" y="180"/>
                    <a:pt x="98" y="183"/>
                    <a:pt x="82" y="183"/>
                  </a:cubicBezTo>
                  <a:cubicBezTo>
                    <a:pt x="60" y="183"/>
                    <a:pt x="42" y="175"/>
                    <a:pt x="26" y="160"/>
                  </a:cubicBezTo>
                  <a:cubicBezTo>
                    <a:pt x="9" y="144"/>
                    <a:pt x="0" y="121"/>
                    <a:pt x="0" y="94"/>
                  </a:cubicBezTo>
                  <a:cubicBezTo>
                    <a:pt x="0" y="65"/>
                    <a:pt x="9" y="41"/>
                    <a:pt x="27" y="24"/>
                  </a:cubicBezTo>
                  <a:cubicBezTo>
                    <a:pt x="42" y="8"/>
                    <a:pt x="61" y="0"/>
                    <a:pt x="83" y="0"/>
                  </a:cubicBezTo>
                  <a:cubicBezTo>
                    <a:pt x="108" y="0"/>
                    <a:pt x="127" y="7"/>
                    <a:pt x="142" y="22"/>
                  </a:cubicBezTo>
                  <a:cubicBezTo>
                    <a:pt x="155" y="35"/>
                    <a:pt x="162" y="53"/>
                    <a:pt x="162" y="75"/>
                  </a:cubicBezTo>
                  <a:cubicBezTo>
                    <a:pt x="162" y="82"/>
                    <a:pt x="162" y="89"/>
                    <a:pt x="160" y="95"/>
                  </a:cubicBezTo>
                  <a:close/>
                  <a:moveTo>
                    <a:pt x="84" y="27"/>
                  </a:moveTo>
                  <a:cubicBezTo>
                    <a:pt x="70" y="27"/>
                    <a:pt x="59" y="31"/>
                    <a:pt x="49" y="40"/>
                  </a:cubicBezTo>
                  <a:cubicBezTo>
                    <a:pt x="40" y="49"/>
                    <a:pt x="35" y="59"/>
                    <a:pt x="34" y="72"/>
                  </a:cubicBezTo>
                  <a:lnTo>
                    <a:pt x="131" y="72"/>
                  </a:lnTo>
                  <a:cubicBezTo>
                    <a:pt x="131" y="59"/>
                    <a:pt x="127" y="49"/>
                    <a:pt x="120" y="40"/>
                  </a:cubicBezTo>
                  <a:cubicBezTo>
                    <a:pt x="111" y="31"/>
                    <a:pt x="99" y="27"/>
                    <a:pt x="84" y="2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96" name="Freeform 97"/>
            <p:cNvSpPr>
              <a:spLocks/>
            </p:cNvSpPr>
            <p:nvPr/>
          </p:nvSpPr>
          <p:spPr bwMode="auto">
            <a:xfrm>
              <a:off x="5786" y="3212"/>
              <a:ext cx="26" cy="43"/>
            </a:xfrm>
            <a:custGeom>
              <a:avLst/>
              <a:gdLst>
                <a:gd name="T0" fmla="*/ 0 w 115"/>
                <a:gd name="T1" fmla="*/ 169 h 183"/>
                <a:gd name="T2" fmla="*/ 11 w 115"/>
                <a:gd name="T3" fmla="*/ 139 h 183"/>
                <a:gd name="T4" fmla="*/ 53 w 115"/>
                <a:gd name="T5" fmla="*/ 156 h 183"/>
                <a:gd name="T6" fmla="*/ 82 w 115"/>
                <a:gd name="T7" fmla="*/ 132 h 183"/>
                <a:gd name="T8" fmla="*/ 54 w 115"/>
                <a:gd name="T9" fmla="*/ 102 h 183"/>
                <a:gd name="T10" fmla="*/ 25 w 115"/>
                <a:gd name="T11" fmla="*/ 87 h 183"/>
                <a:gd name="T12" fmla="*/ 12 w 115"/>
                <a:gd name="T13" fmla="*/ 76 h 183"/>
                <a:gd name="T14" fmla="*/ 4 w 115"/>
                <a:gd name="T15" fmla="*/ 62 h 183"/>
                <a:gd name="T16" fmla="*/ 1 w 115"/>
                <a:gd name="T17" fmla="*/ 46 h 183"/>
                <a:gd name="T18" fmla="*/ 17 w 115"/>
                <a:gd name="T19" fmla="*/ 12 h 183"/>
                <a:gd name="T20" fmla="*/ 58 w 115"/>
                <a:gd name="T21" fmla="*/ 0 h 183"/>
                <a:gd name="T22" fmla="*/ 107 w 115"/>
                <a:gd name="T23" fmla="*/ 12 h 183"/>
                <a:gd name="T24" fmla="*/ 98 w 115"/>
                <a:gd name="T25" fmla="*/ 41 h 183"/>
                <a:gd name="T26" fmla="*/ 61 w 115"/>
                <a:gd name="T27" fmla="*/ 27 h 183"/>
                <a:gd name="T28" fmla="*/ 42 w 115"/>
                <a:gd name="T29" fmla="*/ 32 h 183"/>
                <a:gd name="T30" fmla="*/ 34 w 115"/>
                <a:gd name="T31" fmla="*/ 45 h 183"/>
                <a:gd name="T32" fmla="*/ 53 w 115"/>
                <a:gd name="T33" fmla="*/ 71 h 183"/>
                <a:gd name="T34" fmla="*/ 76 w 115"/>
                <a:gd name="T35" fmla="*/ 81 h 183"/>
                <a:gd name="T36" fmla="*/ 106 w 115"/>
                <a:gd name="T37" fmla="*/ 102 h 183"/>
                <a:gd name="T38" fmla="*/ 115 w 115"/>
                <a:gd name="T39" fmla="*/ 132 h 183"/>
                <a:gd name="T40" fmla="*/ 98 w 115"/>
                <a:gd name="T41" fmla="*/ 169 h 183"/>
                <a:gd name="T42" fmla="*/ 52 w 115"/>
                <a:gd name="T43" fmla="*/ 183 h 183"/>
                <a:gd name="T44" fmla="*/ 0 w 115"/>
                <a:gd name="T45" fmla="*/ 169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5" h="183">
                  <a:moveTo>
                    <a:pt x="0" y="169"/>
                  </a:moveTo>
                  <a:lnTo>
                    <a:pt x="11" y="139"/>
                  </a:lnTo>
                  <a:cubicBezTo>
                    <a:pt x="29" y="151"/>
                    <a:pt x="43" y="156"/>
                    <a:pt x="53" y="156"/>
                  </a:cubicBezTo>
                  <a:cubicBezTo>
                    <a:pt x="73" y="156"/>
                    <a:pt x="82" y="148"/>
                    <a:pt x="82" y="132"/>
                  </a:cubicBezTo>
                  <a:cubicBezTo>
                    <a:pt x="82" y="121"/>
                    <a:pt x="73" y="111"/>
                    <a:pt x="54" y="102"/>
                  </a:cubicBezTo>
                  <a:cubicBezTo>
                    <a:pt x="40" y="96"/>
                    <a:pt x="30" y="91"/>
                    <a:pt x="25" y="87"/>
                  </a:cubicBezTo>
                  <a:cubicBezTo>
                    <a:pt x="20" y="84"/>
                    <a:pt x="16" y="80"/>
                    <a:pt x="12" y="76"/>
                  </a:cubicBezTo>
                  <a:cubicBezTo>
                    <a:pt x="9" y="71"/>
                    <a:pt x="6" y="67"/>
                    <a:pt x="4" y="62"/>
                  </a:cubicBezTo>
                  <a:cubicBezTo>
                    <a:pt x="2" y="57"/>
                    <a:pt x="1" y="52"/>
                    <a:pt x="1" y="46"/>
                  </a:cubicBezTo>
                  <a:cubicBezTo>
                    <a:pt x="1" y="32"/>
                    <a:pt x="7" y="21"/>
                    <a:pt x="17" y="12"/>
                  </a:cubicBezTo>
                  <a:cubicBezTo>
                    <a:pt x="28" y="4"/>
                    <a:pt x="41" y="0"/>
                    <a:pt x="58" y="0"/>
                  </a:cubicBezTo>
                  <a:cubicBezTo>
                    <a:pt x="71" y="0"/>
                    <a:pt x="87" y="4"/>
                    <a:pt x="107" y="12"/>
                  </a:cubicBezTo>
                  <a:lnTo>
                    <a:pt x="98" y="41"/>
                  </a:lnTo>
                  <a:cubicBezTo>
                    <a:pt x="86" y="31"/>
                    <a:pt x="73" y="27"/>
                    <a:pt x="61" y="27"/>
                  </a:cubicBezTo>
                  <a:cubicBezTo>
                    <a:pt x="53" y="27"/>
                    <a:pt x="47" y="28"/>
                    <a:pt x="42" y="32"/>
                  </a:cubicBezTo>
                  <a:cubicBezTo>
                    <a:pt x="37" y="35"/>
                    <a:pt x="34" y="40"/>
                    <a:pt x="34" y="45"/>
                  </a:cubicBezTo>
                  <a:cubicBezTo>
                    <a:pt x="34" y="56"/>
                    <a:pt x="41" y="65"/>
                    <a:pt x="53" y="71"/>
                  </a:cubicBezTo>
                  <a:lnTo>
                    <a:pt x="76" y="81"/>
                  </a:lnTo>
                  <a:cubicBezTo>
                    <a:pt x="89" y="87"/>
                    <a:pt x="99" y="94"/>
                    <a:pt x="106" y="102"/>
                  </a:cubicBezTo>
                  <a:cubicBezTo>
                    <a:pt x="112" y="110"/>
                    <a:pt x="115" y="120"/>
                    <a:pt x="115" y="132"/>
                  </a:cubicBezTo>
                  <a:cubicBezTo>
                    <a:pt x="115" y="148"/>
                    <a:pt x="110" y="160"/>
                    <a:pt x="98" y="169"/>
                  </a:cubicBezTo>
                  <a:cubicBezTo>
                    <a:pt x="87" y="178"/>
                    <a:pt x="72" y="183"/>
                    <a:pt x="52" y="183"/>
                  </a:cubicBezTo>
                  <a:cubicBezTo>
                    <a:pt x="34" y="183"/>
                    <a:pt x="17" y="178"/>
                    <a:pt x="0" y="16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97" name="Freeform 98"/>
            <p:cNvSpPr>
              <a:spLocks/>
            </p:cNvSpPr>
            <p:nvPr/>
          </p:nvSpPr>
          <p:spPr bwMode="auto">
            <a:xfrm>
              <a:off x="5816" y="3202"/>
              <a:ext cx="26" cy="53"/>
            </a:xfrm>
            <a:custGeom>
              <a:avLst/>
              <a:gdLst>
                <a:gd name="T0" fmla="*/ 21 w 113"/>
                <a:gd name="T1" fmla="*/ 73 h 228"/>
                <a:gd name="T2" fmla="*/ 0 w 113"/>
                <a:gd name="T3" fmla="*/ 73 h 228"/>
                <a:gd name="T4" fmla="*/ 0 w 113"/>
                <a:gd name="T5" fmla="*/ 49 h 228"/>
                <a:gd name="T6" fmla="*/ 21 w 113"/>
                <a:gd name="T7" fmla="*/ 49 h 228"/>
                <a:gd name="T8" fmla="*/ 21 w 113"/>
                <a:gd name="T9" fmla="*/ 12 h 228"/>
                <a:gd name="T10" fmla="*/ 52 w 113"/>
                <a:gd name="T11" fmla="*/ 0 h 228"/>
                <a:gd name="T12" fmla="*/ 52 w 113"/>
                <a:gd name="T13" fmla="*/ 49 h 228"/>
                <a:gd name="T14" fmla="*/ 100 w 113"/>
                <a:gd name="T15" fmla="*/ 49 h 228"/>
                <a:gd name="T16" fmla="*/ 100 w 113"/>
                <a:gd name="T17" fmla="*/ 73 h 228"/>
                <a:gd name="T18" fmla="*/ 52 w 113"/>
                <a:gd name="T19" fmla="*/ 73 h 228"/>
                <a:gd name="T20" fmla="*/ 52 w 113"/>
                <a:gd name="T21" fmla="*/ 161 h 228"/>
                <a:gd name="T22" fmla="*/ 59 w 113"/>
                <a:gd name="T23" fmla="*/ 192 h 228"/>
                <a:gd name="T24" fmla="*/ 83 w 113"/>
                <a:gd name="T25" fmla="*/ 201 h 228"/>
                <a:gd name="T26" fmla="*/ 108 w 113"/>
                <a:gd name="T27" fmla="*/ 195 h 228"/>
                <a:gd name="T28" fmla="*/ 113 w 113"/>
                <a:gd name="T29" fmla="*/ 223 h 228"/>
                <a:gd name="T30" fmla="*/ 70 w 113"/>
                <a:gd name="T31" fmla="*/ 228 h 228"/>
                <a:gd name="T32" fmla="*/ 35 w 113"/>
                <a:gd name="T33" fmla="*/ 212 h 228"/>
                <a:gd name="T34" fmla="*/ 21 w 113"/>
                <a:gd name="T35" fmla="*/ 173 h 228"/>
                <a:gd name="T36" fmla="*/ 21 w 113"/>
                <a:gd name="T37" fmla="*/ 73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3" h="228">
                  <a:moveTo>
                    <a:pt x="21" y="73"/>
                  </a:moveTo>
                  <a:lnTo>
                    <a:pt x="0" y="73"/>
                  </a:lnTo>
                  <a:lnTo>
                    <a:pt x="0" y="49"/>
                  </a:lnTo>
                  <a:lnTo>
                    <a:pt x="21" y="49"/>
                  </a:lnTo>
                  <a:lnTo>
                    <a:pt x="21" y="12"/>
                  </a:lnTo>
                  <a:lnTo>
                    <a:pt x="52" y="0"/>
                  </a:lnTo>
                  <a:lnTo>
                    <a:pt x="52" y="49"/>
                  </a:lnTo>
                  <a:lnTo>
                    <a:pt x="100" y="49"/>
                  </a:lnTo>
                  <a:lnTo>
                    <a:pt x="100" y="73"/>
                  </a:lnTo>
                  <a:lnTo>
                    <a:pt x="52" y="73"/>
                  </a:lnTo>
                  <a:lnTo>
                    <a:pt x="52" y="161"/>
                  </a:lnTo>
                  <a:cubicBezTo>
                    <a:pt x="52" y="175"/>
                    <a:pt x="54" y="186"/>
                    <a:pt x="59" y="192"/>
                  </a:cubicBezTo>
                  <a:cubicBezTo>
                    <a:pt x="64" y="198"/>
                    <a:pt x="72" y="201"/>
                    <a:pt x="83" y="201"/>
                  </a:cubicBezTo>
                  <a:cubicBezTo>
                    <a:pt x="91" y="201"/>
                    <a:pt x="100" y="199"/>
                    <a:pt x="108" y="195"/>
                  </a:cubicBezTo>
                  <a:lnTo>
                    <a:pt x="113" y="223"/>
                  </a:lnTo>
                  <a:cubicBezTo>
                    <a:pt x="100" y="226"/>
                    <a:pt x="86" y="228"/>
                    <a:pt x="70" y="228"/>
                  </a:cubicBezTo>
                  <a:cubicBezTo>
                    <a:pt x="56" y="228"/>
                    <a:pt x="45" y="223"/>
                    <a:pt x="35" y="212"/>
                  </a:cubicBezTo>
                  <a:cubicBezTo>
                    <a:pt x="25" y="202"/>
                    <a:pt x="21" y="189"/>
                    <a:pt x="21" y="173"/>
                  </a:cubicBezTo>
                  <a:lnTo>
                    <a:pt x="21" y="7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98" name="Freeform 99"/>
            <p:cNvSpPr>
              <a:spLocks noEditPoints="1"/>
            </p:cNvSpPr>
            <p:nvPr/>
          </p:nvSpPr>
          <p:spPr bwMode="auto">
            <a:xfrm>
              <a:off x="5845" y="3198"/>
              <a:ext cx="14" cy="56"/>
            </a:xfrm>
            <a:custGeom>
              <a:avLst/>
              <a:gdLst>
                <a:gd name="T0" fmla="*/ 42 w 61"/>
                <a:gd name="T1" fmla="*/ 0 h 242"/>
                <a:gd name="T2" fmla="*/ 55 w 61"/>
                <a:gd name="T3" fmla="*/ 6 h 242"/>
                <a:gd name="T4" fmla="*/ 61 w 61"/>
                <a:gd name="T5" fmla="*/ 19 h 242"/>
                <a:gd name="T6" fmla="*/ 55 w 61"/>
                <a:gd name="T7" fmla="*/ 33 h 242"/>
                <a:gd name="T8" fmla="*/ 42 w 61"/>
                <a:gd name="T9" fmla="*/ 39 h 242"/>
                <a:gd name="T10" fmla="*/ 28 w 61"/>
                <a:gd name="T11" fmla="*/ 33 h 242"/>
                <a:gd name="T12" fmla="*/ 22 w 61"/>
                <a:gd name="T13" fmla="*/ 19 h 242"/>
                <a:gd name="T14" fmla="*/ 28 w 61"/>
                <a:gd name="T15" fmla="*/ 6 h 242"/>
                <a:gd name="T16" fmla="*/ 42 w 61"/>
                <a:gd name="T17" fmla="*/ 0 h 242"/>
                <a:gd name="T18" fmla="*/ 24 w 61"/>
                <a:gd name="T19" fmla="*/ 242 h 242"/>
                <a:gd name="T20" fmla="*/ 24 w 61"/>
                <a:gd name="T21" fmla="*/ 93 h 242"/>
                <a:gd name="T22" fmla="*/ 0 w 61"/>
                <a:gd name="T23" fmla="*/ 93 h 242"/>
                <a:gd name="T24" fmla="*/ 0 w 61"/>
                <a:gd name="T25" fmla="*/ 67 h 242"/>
                <a:gd name="T26" fmla="*/ 56 w 61"/>
                <a:gd name="T27" fmla="*/ 67 h 242"/>
                <a:gd name="T28" fmla="*/ 56 w 61"/>
                <a:gd name="T29" fmla="*/ 242 h 242"/>
                <a:gd name="T30" fmla="*/ 24 w 61"/>
                <a:gd name="T31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242">
                  <a:moveTo>
                    <a:pt x="42" y="0"/>
                  </a:moveTo>
                  <a:cubicBezTo>
                    <a:pt x="47" y="0"/>
                    <a:pt x="51" y="2"/>
                    <a:pt x="55" y="6"/>
                  </a:cubicBezTo>
                  <a:cubicBezTo>
                    <a:pt x="59" y="10"/>
                    <a:pt x="61" y="14"/>
                    <a:pt x="61" y="19"/>
                  </a:cubicBezTo>
                  <a:cubicBezTo>
                    <a:pt x="61" y="25"/>
                    <a:pt x="59" y="29"/>
                    <a:pt x="55" y="33"/>
                  </a:cubicBezTo>
                  <a:cubicBezTo>
                    <a:pt x="51" y="37"/>
                    <a:pt x="47" y="39"/>
                    <a:pt x="42" y="39"/>
                  </a:cubicBezTo>
                  <a:cubicBezTo>
                    <a:pt x="36" y="39"/>
                    <a:pt x="32" y="37"/>
                    <a:pt x="28" y="33"/>
                  </a:cubicBezTo>
                  <a:cubicBezTo>
                    <a:pt x="24" y="29"/>
                    <a:pt x="22" y="25"/>
                    <a:pt x="22" y="19"/>
                  </a:cubicBezTo>
                  <a:cubicBezTo>
                    <a:pt x="22" y="14"/>
                    <a:pt x="24" y="9"/>
                    <a:pt x="28" y="6"/>
                  </a:cubicBezTo>
                  <a:cubicBezTo>
                    <a:pt x="32" y="2"/>
                    <a:pt x="36" y="0"/>
                    <a:pt x="42" y="0"/>
                  </a:cubicBezTo>
                  <a:close/>
                  <a:moveTo>
                    <a:pt x="24" y="242"/>
                  </a:moveTo>
                  <a:lnTo>
                    <a:pt x="24" y="93"/>
                  </a:lnTo>
                  <a:lnTo>
                    <a:pt x="0" y="93"/>
                  </a:lnTo>
                  <a:lnTo>
                    <a:pt x="0" y="67"/>
                  </a:lnTo>
                  <a:lnTo>
                    <a:pt x="56" y="67"/>
                  </a:lnTo>
                  <a:lnTo>
                    <a:pt x="56" y="242"/>
                  </a:lnTo>
                  <a:lnTo>
                    <a:pt x="24" y="24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99" name="Freeform 100"/>
            <p:cNvSpPr>
              <a:spLocks noEditPoints="1"/>
            </p:cNvSpPr>
            <p:nvPr/>
          </p:nvSpPr>
          <p:spPr bwMode="auto">
            <a:xfrm>
              <a:off x="5866" y="3192"/>
              <a:ext cx="33" cy="63"/>
            </a:xfrm>
            <a:custGeom>
              <a:avLst/>
              <a:gdLst>
                <a:gd name="T0" fmla="*/ 145 w 145"/>
                <a:gd name="T1" fmla="*/ 105 h 270"/>
                <a:gd name="T2" fmla="*/ 129 w 145"/>
                <a:gd name="T3" fmla="*/ 127 h 270"/>
                <a:gd name="T4" fmla="*/ 112 w 145"/>
                <a:gd name="T5" fmla="*/ 118 h 270"/>
                <a:gd name="T6" fmla="*/ 89 w 145"/>
                <a:gd name="T7" fmla="*/ 114 h 270"/>
                <a:gd name="T8" fmla="*/ 48 w 145"/>
                <a:gd name="T9" fmla="*/ 131 h 270"/>
                <a:gd name="T10" fmla="*/ 33 w 145"/>
                <a:gd name="T11" fmla="*/ 180 h 270"/>
                <a:gd name="T12" fmla="*/ 48 w 145"/>
                <a:gd name="T13" fmla="*/ 227 h 270"/>
                <a:gd name="T14" fmla="*/ 91 w 145"/>
                <a:gd name="T15" fmla="*/ 243 h 270"/>
                <a:gd name="T16" fmla="*/ 133 w 145"/>
                <a:gd name="T17" fmla="*/ 227 h 270"/>
                <a:gd name="T18" fmla="*/ 145 w 145"/>
                <a:gd name="T19" fmla="*/ 253 h 270"/>
                <a:gd name="T20" fmla="*/ 83 w 145"/>
                <a:gd name="T21" fmla="*/ 270 h 270"/>
                <a:gd name="T22" fmla="*/ 24 w 145"/>
                <a:gd name="T23" fmla="*/ 246 h 270"/>
                <a:gd name="T24" fmla="*/ 0 w 145"/>
                <a:gd name="T25" fmla="*/ 180 h 270"/>
                <a:gd name="T26" fmla="*/ 25 w 145"/>
                <a:gd name="T27" fmla="*/ 113 h 270"/>
                <a:gd name="T28" fmla="*/ 91 w 145"/>
                <a:gd name="T29" fmla="*/ 87 h 270"/>
                <a:gd name="T30" fmla="*/ 121 w 145"/>
                <a:gd name="T31" fmla="*/ 93 h 270"/>
                <a:gd name="T32" fmla="*/ 145 w 145"/>
                <a:gd name="T33" fmla="*/ 105 h 270"/>
                <a:gd name="T34" fmla="*/ 141 w 145"/>
                <a:gd name="T35" fmla="*/ 1 h 270"/>
                <a:gd name="T36" fmla="*/ 90 w 145"/>
                <a:gd name="T37" fmla="*/ 55 h 270"/>
                <a:gd name="T38" fmla="*/ 73 w 145"/>
                <a:gd name="T39" fmla="*/ 55 h 270"/>
                <a:gd name="T40" fmla="*/ 24 w 145"/>
                <a:gd name="T41" fmla="*/ 0 h 270"/>
                <a:gd name="T42" fmla="*/ 52 w 145"/>
                <a:gd name="T43" fmla="*/ 0 h 270"/>
                <a:gd name="T44" fmla="*/ 81 w 145"/>
                <a:gd name="T45" fmla="*/ 31 h 270"/>
                <a:gd name="T46" fmla="*/ 108 w 145"/>
                <a:gd name="T47" fmla="*/ 1 h 270"/>
                <a:gd name="T48" fmla="*/ 141 w 145"/>
                <a:gd name="T49" fmla="*/ 1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5" h="270">
                  <a:moveTo>
                    <a:pt x="145" y="105"/>
                  </a:moveTo>
                  <a:lnTo>
                    <a:pt x="129" y="127"/>
                  </a:lnTo>
                  <a:cubicBezTo>
                    <a:pt x="126" y="124"/>
                    <a:pt x="120" y="121"/>
                    <a:pt x="112" y="118"/>
                  </a:cubicBezTo>
                  <a:cubicBezTo>
                    <a:pt x="104" y="115"/>
                    <a:pt x="96" y="114"/>
                    <a:pt x="89" y="114"/>
                  </a:cubicBezTo>
                  <a:cubicBezTo>
                    <a:pt x="72" y="114"/>
                    <a:pt x="58" y="119"/>
                    <a:pt x="48" y="131"/>
                  </a:cubicBezTo>
                  <a:cubicBezTo>
                    <a:pt x="38" y="143"/>
                    <a:pt x="33" y="160"/>
                    <a:pt x="33" y="180"/>
                  </a:cubicBezTo>
                  <a:cubicBezTo>
                    <a:pt x="33" y="201"/>
                    <a:pt x="38" y="217"/>
                    <a:pt x="48" y="227"/>
                  </a:cubicBezTo>
                  <a:cubicBezTo>
                    <a:pt x="59" y="238"/>
                    <a:pt x="73" y="243"/>
                    <a:pt x="91" y="243"/>
                  </a:cubicBezTo>
                  <a:cubicBezTo>
                    <a:pt x="105" y="243"/>
                    <a:pt x="119" y="238"/>
                    <a:pt x="133" y="227"/>
                  </a:cubicBezTo>
                  <a:lnTo>
                    <a:pt x="145" y="253"/>
                  </a:lnTo>
                  <a:cubicBezTo>
                    <a:pt x="129" y="264"/>
                    <a:pt x="108" y="270"/>
                    <a:pt x="83" y="270"/>
                  </a:cubicBezTo>
                  <a:cubicBezTo>
                    <a:pt x="59" y="270"/>
                    <a:pt x="39" y="262"/>
                    <a:pt x="24" y="246"/>
                  </a:cubicBezTo>
                  <a:cubicBezTo>
                    <a:pt x="8" y="230"/>
                    <a:pt x="0" y="208"/>
                    <a:pt x="0" y="180"/>
                  </a:cubicBezTo>
                  <a:cubicBezTo>
                    <a:pt x="0" y="152"/>
                    <a:pt x="8" y="130"/>
                    <a:pt x="25" y="113"/>
                  </a:cubicBezTo>
                  <a:cubicBezTo>
                    <a:pt x="41" y="96"/>
                    <a:pt x="63" y="87"/>
                    <a:pt x="91" y="87"/>
                  </a:cubicBezTo>
                  <a:cubicBezTo>
                    <a:pt x="101" y="87"/>
                    <a:pt x="110" y="89"/>
                    <a:pt x="121" y="93"/>
                  </a:cubicBezTo>
                  <a:cubicBezTo>
                    <a:pt x="132" y="97"/>
                    <a:pt x="139" y="101"/>
                    <a:pt x="145" y="105"/>
                  </a:cubicBezTo>
                  <a:close/>
                  <a:moveTo>
                    <a:pt x="141" y="1"/>
                  </a:moveTo>
                  <a:lnTo>
                    <a:pt x="90" y="55"/>
                  </a:lnTo>
                  <a:lnTo>
                    <a:pt x="73" y="55"/>
                  </a:lnTo>
                  <a:lnTo>
                    <a:pt x="24" y="0"/>
                  </a:lnTo>
                  <a:lnTo>
                    <a:pt x="52" y="0"/>
                  </a:lnTo>
                  <a:lnTo>
                    <a:pt x="81" y="31"/>
                  </a:lnTo>
                  <a:lnTo>
                    <a:pt x="108" y="1"/>
                  </a:lnTo>
                  <a:lnTo>
                    <a:pt x="14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100" name="Freeform 101"/>
            <p:cNvSpPr>
              <a:spLocks/>
            </p:cNvSpPr>
            <p:nvPr/>
          </p:nvSpPr>
          <p:spPr bwMode="auto">
            <a:xfrm>
              <a:off x="5905" y="3212"/>
              <a:ext cx="32" cy="42"/>
            </a:xfrm>
            <a:custGeom>
              <a:avLst/>
              <a:gdLst>
                <a:gd name="T0" fmla="*/ 108 w 139"/>
                <a:gd name="T1" fmla="*/ 179 h 179"/>
                <a:gd name="T2" fmla="*/ 108 w 139"/>
                <a:gd name="T3" fmla="*/ 77 h 179"/>
                <a:gd name="T4" fmla="*/ 100 w 139"/>
                <a:gd name="T5" fmla="*/ 38 h 179"/>
                <a:gd name="T6" fmla="*/ 71 w 139"/>
                <a:gd name="T7" fmla="*/ 27 h 179"/>
                <a:gd name="T8" fmla="*/ 49 w 139"/>
                <a:gd name="T9" fmla="*/ 33 h 179"/>
                <a:gd name="T10" fmla="*/ 31 w 139"/>
                <a:gd name="T11" fmla="*/ 49 h 179"/>
                <a:gd name="T12" fmla="*/ 31 w 139"/>
                <a:gd name="T13" fmla="*/ 179 h 179"/>
                <a:gd name="T14" fmla="*/ 0 w 139"/>
                <a:gd name="T15" fmla="*/ 179 h 179"/>
                <a:gd name="T16" fmla="*/ 0 w 139"/>
                <a:gd name="T17" fmla="*/ 4 h 179"/>
                <a:gd name="T18" fmla="*/ 21 w 139"/>
                <a:gd name="T19" fmla="*/ 4 h 179"/>
                <a:gd name="T20" fmla="*/ 31 w 139"/>
                <a:gd name="T21" fmla="*/ 26 h 179"/>
                <a:gd name="T22" fmla="*/ 81 w 139"/>
                <a:gd name="T23" fmla="*/ 0 h 179"/>
                <a:gd name="T24" fmla="*/ 139 w 139"/>
                <a:gd name="T25" fmla="*/ 71 h 179"/>
                <a:gd name="T26" fmla="*/ 139 w 139"/>
                <a:gd name="T27" fmla="*/ 179 h 179"/>
                <a:gd name="T28" fmla="*/ 108 w 139"/>
                <a:gd name="T29" fmla="*/ 17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9" h="179">
                  <a:moveTo>
                    <a:pt x="108" y="179"/>
                  </a:moveTo>
                  <a:lnTo>
                    <a:pt x="108" y="77"/>
                  </a:lnTo>
                  <a:cubicBezTo>
                    <a:pt x="108" y="58"/>
                    <a:pt x="105" y="45"/>
                    <a:pt x="100" y="38"/>
                  </a:cubicBezTo>
                  <a:cubicBezTo>
                    <a:pt x="94" y="30"/>
                    <a:pt x="85" y="27"/>
                    <a:pt x="71" y="27"/>
                  </a:cubicBezTo>
                  <a:cubicBezTo>
                    <a:pt x="64" y="27"/>
                    <a:pt x="57" y="29"/>
                    <a:pt x="49" y="33"/>
                  </a:cubicBezTo>
                  <a:cubicBezTo>
                    <a:pt x="41" y="37"/>
                    <a:pt x="35" y="43"/>
                    <a:pt x="31" y="49"/>
                  </a:cubicBezTo>
                  <a:lnTo>
                    <a:pt x="31" y="179"/>
                  </a:lnTo>
                  <a:lnTo>
                    <a:pt x="0" y="179"/>
                  </a:lnTo>
                  <a:lnTo>
                    <a:pt x="0" y="4"/>
                  </a:lnTo>
                  <a:lnTo>
                    <a:pt x="21" y="4"/>
                  </a:lnTo>
                  <a:lnTo>
                    <a:pt x="31" y="26"/>
                  </a:lnTo>
                  <a:cubicBezTo>
                    <a:pt x="41" y="9"/>
                    <a:pt x="58" y="0"/>
                    <a:pt x="81" y="0"/>
                  </a:cubicBezTo>
                  <a:cubicBezTo>
                    <a:pt x="120" y="0"/>
                    <a:pt x="139" y="24"/>
                    <a:pt x="139" y="71"/>
                  </a:cubicBezTo>
                  <a:lnTo>
                    <a:pt x="139" y="179"/>
                  </a:lnTo>
                  <a:lnTo>
                    <a:pt x="108" y="17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101" name="Freeform 102"/>
            <p:cNvSpPr>
              <a:spLocks noEditPoints="1"/>
            </p:cNvSpPr>
            <p:nvPr/>
          </p:nvSpPr>
          <p:spPr bwMode="auto">
            <a:xfrm>
              <a:off x="5944" y="3192"/>
              <a:ext cx="17" cy="62"/>
            </a:xfrm>
            <a:custGeom>
              <a:avLst/>
              <a:gdLst>
                <a:gd name="T0" fmla="*/ 24 w 76"/>
                <a:gd name="T1" fmla="*/ 265 h 265"/>
                <a:gd name="T2" fmla="*/ 24 w 76"/>
                <a:gd name="T3" fmla="*/ 116 h 265"/>
                <a:gd name="T4" fmla="*/ 0 w 76"/>
                <a:gd name="T5" fmla="*/ 116 h 265"/>
                <a:gd name="T6" fmla="*/ 0 w 76"/>
                <a:gd name="T7" fmla="*/ 90 h 265"/>
                <a:gd name="T8" fmla="*/ 56 w 76"/>
                <a:gd name="T9" fmla="*/ 90 h 265"/>
                <a:gd name="T10" fmla="*/ 56 w 76"/>
                <a:gd name="T11" fmla="*/ 265 h 265"/>
                <a:gd name="T12" fmla="*/ 24 w 76"/>
                <a:gd name="T13" fmla="*/ 265 h 265"/>
                <a:gd name="T14" fmla="*/ 76 w 76"/>
                <a:gd name="T15" fmla="*/ 0 h 265"/>
                <a:gd name="T16" fmla="*/ 39 w 76"/>
                <a:gd name="T17" fmla="*/ 54 h 265"/>
                <a:gd name="T18" fmla="*/ 16 w 76"/>
                <a:gd name="T19" fmla="*/ 54 h 265"/>
                <a:gd name="T20" fmla="*/ 43 w 76"/>
                <a:gd name="T21" fmla="*/ 0 h 265"/>
                <a:gd name="T22" fmla="*/ 76 w 76"/>
                <a:gd name="T23" fmla="*/ 0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6" h="265">
                  <a:moveTo>
                    <a:pt x="24" y="265"/>
                  </a:moveTo>
                  <a:lnTo>
                    <a:pt x="24" y="116"/>
                  </a:lnTo>
                  <a:lnTo>
                    <a:pt x="0" y="116"/>
                  </a:lnTo>
                  <a:lnTo>
                    <a:pt x="0" y="90"/>
                  </a:lnTo>
                  <a:lnTo>
                    <a:pt x="56" y="90"/>
                  </a:lnTo>
                  <a:lnTo>
                    <a:pt x="56" y="265"/>
                  </a:lnTo>
                  <a:lnTo>
                    <a:pt x="24" y="265"/>
                  </a:lnTo>
                  <a:close/>
                  <a:moveTo>
                    <a:pt x="76" y="0"/>
                  </a:moveTo>
                  <a:lnTo>
                    <a:pt x="39" y="54"/>
                  </a:lnTo>
                  <a:lnTo>
                    <a:pt x="16" y="54"/>
                  </a:lnTo>
                  <a:lnTo>
                    <a:pt x="43" y="0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102" name="Freeform 103"/>
            <p:cNvSpPr>
              <a:spLocks/>
            </p:cNvSpPr>
            <p:nvPr/>
          </p:nvSpPr>
          <p:spPr bwMode="auto">
            <a:xfrm>
              <a:off x="5987" y="3196"/>
              <a:ext cx="27" cy="58"/>
            </a:xfrm>
            <a:custGeom>
              <a:avLst/>
              <a:gdLst>
                <a:gd name="T0" fmla="*/ 107 w 116"/>
                <a:gd name="T1" fmla="*/ 28 h 248"/>
                <a:gd name="T2" fmla="*/ 89 w 116"/>
                <a:gd name="T3" fmla="*/ 25 h 248"/>
                <a:gd name="T4" fmla="*/ 66 w 116"/>
                <a:gd name="T5" fmla="*/ 36 h 248"/>
                <a:gd name="T6" fmla="*/ 56 w 116"/>
                <a:gd name="T7" fmla="*/ 63 h 248"/>
                <a:gd name="T8" fmla="*/ 57 w 116"/>
                <a:gd name="T9" fmla="*/ 73 h 248"/>
                <a:gd name="T10" fmla="*/ 93 w 116"/>
                <a:gd name="T11" fmla="*/ 73 h 248"/>
                <a:gd name="T12" fmla="*/ 93 w 116"/>
                <a:gd name="T13" fmla="*/ 99 h 248"/>
                <a:gd name="T14" fmla="*/ 57 w 116"/>
                <a:gd name="T15" fmla="*/ 99 h 248"/>
                <a:gd name="T16" fmla="*/ 57 w 116"/>
                <a:gd name="T17" fmla="*/ 248 h 248"/>
                <a:gd name="T18" fmla="*/ 26 w 116"/>
                <a:gd name="T19" fmla="*/ 248 h 248"/>
                <a:gd name="T20" fmla="*/ 26 w 116"/>
                <a:gd name="T21" fmla="*/ 99 h 248"/>
                <a:gd name="T22" fmla="*/ 0 w 116"/>
                <a:gd name="T23" fmla="*/ 99 h 248"/>
                <a:gd name="T24" fmla="*/ 0 w 116"/>
                <a:gd name="T25" fmla="*/ 73 h 248"/>
                <a:gd name="T26" fmla="*/ 26 w 116"/>
                <a:gd name="T27" fmla="*/ 73 h 248"/>
                <a:gd name="T28" fmla="*/ 43 w 116"/>
                <a:gd name="T29" fmla="*/ 20 h 248"/>
                <a:gd name="T30" fmla="*/ 87 w 116"/>
                <a:gd name="T31" fmla="*/ 0 h 248"/>
                <a:gd name="T32" fmla="*/ 116 w 116"/>
                <a:gd name="T33" fmla="*/ 5 h 248"/>
                <a:gd name="T34" fmla="*/ 107 w 116"/>
                <a:gd name="T35" fmla="*/ 28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6" h="248">
                  <a:moveTo>
                    <a:pt x="107" y="28"/>
                  </a:moveTo>
                  <a:cubicBezTo>
                    <a:pt x="101" y="26"/>
                    <a:pt x="95" y="25"/>
                    <a:pt x="89" y="25"/>
                  </a:cubicBezTo>
                  <a:cubicBezTo>
                    <a:pt x="80" y="25"/>
                    <a:pt x="72" y="29"/>
                    <a:pt x="66" y="36"/>
                  </a:cubicBezTo>
                  <a:cubicBezTo>
                    <a:pt x="60" y="43"/>
                    <a:pt x="56" y="52"/>
                    <a:pt x="56" y="63"/>
                  </a:cubicBezTo>
                  <a:cubicBezTo>
                    <a:pt x="56" y="66"/>
                    <a:pt x="57" y="69"/>
                    <a:pt x="57" y="73"/>
                  </a:cubicBezTo>
                  <a:lnTo>
                    <a:pt x="93" y="73"/>
                  </a:lnTo>
                  <a:lnTo>
                    <a:pt x="93" y="99"/>
                  </a:lnTo>
                  <a:lnTo>
                    <a:pt x="57" y="99"/>
                  </a:lnTo>
                  <a:lnTo>
                    <a:pt x="57" y="248"/>
                  </a:lnTo>
                  <a:lnTo>
                    <a:pt x="26" y="248"/>
                  </a:lnTo>
                  <a:lnTo>
                    <a:pt x="26" y="99"/>
                  </a:lnTo>
                  <a:lnTo>
                    <a:pt x="0" y="99"/>
                  </a:lnTo>
                  <a:lnTo>
                    <a:pt x="0" y="73"/>
                  </a:lnTo>
                  <a:lnTo>
                    <a:pt x="26" y="73"/>
                  </a:lnTo>
                  <a:cubicBezTo>
                    <a:pt x="26" y="50"/>
                    <a:pt x="32" y="32"/>
                    <a:pt x="43" y="20"/>
                  </a:cubicBezTo>
                  <a:cubicBezTo>
                    <a:pt x="54" y="7"/>
                    <a:pt x="68" y="0"/>
                    <a:pt x="87" y="0"/>
                  </a:cubicBezTo>
                  <a:cubicBezTo>
                    <a:pt x="96" y="0"/>
                    <a:pt x="105" y="2"/>
                    <a:pt x="116" y="5"/>
                  </a:cubicBezTo>
                  <a:lnTo>
                    <a:pt x="107" y="2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103" name="Freeform 104"/>
            <p:cNvSpPr>
              <a:spLocks noEditPoints="1"/>
            </p:cNvSpPr>
            <p:nvPr/>
          </p:nvSpPr>
          <p:spPr bwMode="auto">
            <a:xfrm>
              <a:off x="6014" y="3212"/>
              <a:ext cx="37" cy="43"/>
            </a:xfrm>
            <a:custGeom>
              <a:avLst/>
              <a:gdLst>
                <a:gd name="T0" fmla="*/ 0 w 159"/>
                <a:gd name="T1" fmla="*/ 91 h 183"/>
                <a:gd name="T2" fmla="*/ 22 w 159"/>
                <a:gd name="T3" fmla="*/ 25 h 183"/>
                <a:gd name="T4" fmla="*/ 80 w 159"/>
                <a:gd name="T5" fmla="*/ 0 h 183"/>
                <a:gd name="T6" fmla="*/ 139 w 159"/>
                <a:gd name="T7" fmla="*/ 24 h 183"/>
                <a:gd name="T8" fmla="*/ 159 w 159"/>
                <a:gd name="T9" fmla="*/ 91 h 183"/>
                <a:gd name="T10" fmla="*/ 138 w 159"/>
                <a:gd name="T11" fmla="*/ 158 h 183"/>
                <a:gd name="T12" fmla="*/ 80 w 159"/>
                <a:gd name="T13" fmla="*/ 183 h 183"/>
                <a:gd name="T14" fmla="*/ 21 w 159"/>
                <a:gd name="T15" fmla="*/ 158 h 183"/>
                <a:gd name="T16" fmla="*/ 0 w 159"/>
                <a:gd name="T17" fmla="*/ 91 h 183"/>
                <a:gd name="T18" fmla="*/ 33 w 159"/>
                <a:gd name="T19" fmla="*/ 91 h 183"/>
                <a:gd name="T20" fmla="*/ 80 w 159"/>
                <a:gd name="T21" fmla="*/ 157 h 183"/>
                <a:gd name="T22" fmla="*/ 114 w 159"/>
                <a:gd name="T23" fmla="*/ 140 h 183"/>
                <a:gd name="T24" fmla="*/ 127 w 159"/>
                <a:gd name="T25" fmla="*/ 91 h 183"/>
                <a:gd name="T26" fmla="*/ 80 w 159"/>
                <a:gd name="T27" fmla="*/ 26 h 183"/>
                <a:gd name="T28" fmla="*/ 46 w 159"/>
                <a:gd name="T29" fmla="*/ 43 h 183"/>
                <a:gd name="T30" fmla="*/ 33 w 159"/>
                <a:gd name="T31" fmla="*/ 91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9" h="183">
                  <a:moveTo>
                    <a:pt x="0" y="91"/>
                  </a:moveTo>
                  <a:cubicBezTo>
                    <a:pt x="0" y="64"/>
                    <a:pt x="8" y="42"/>
                    <a:pt x="22" y="25"/>
                  </a:cubicBezTo>
                  <a:cubicBezTo>
                    <a:pt x="37" y="9"/>
                    <a:pt x="56" y="0"/>
                    <a:pt x="80" y="0"/>
                  </a:cubicBezTo>
                  <a:cubicBezTo>
                    <a:pt x="105" y="0"/>
                    <a:pt x="125" y="8"/>
                    <a:pt x="139" y="24"/>
                  </a:cubicBezTo>
                  <a:cubicBezTo>
                    <a:pt x="152" y="40"/>
                    <a:pt x="159" y="63"/>
                    <a:pt x="159" y="91"/>
                  </a:cubicBezTo>
                  <a:cubicBezTo>
                    <a:pt x="159" y="119"/>
                    <a:pt x="152" y="142"/>
                    <a:pt x="138" y="158"/>
                  </a:cubicBezTo>
                  <a:cubicBezTo>
                    <a:pt x="124" y="175"/>
                    <a:pt x="104" y="183"/>
                    <a:pt x="80" y="183"/>
                  </a:cubicBezTo>
                  <a:cubicBezTo>
                    <a:pt x="55" y="183"/>
                    <a:pt x="35" y="174"/>
                    <a:pt x="21" y="158"/>
                  </a:cubicBezTo>
                  <a:cubicBezTo>
                    <a:pt x="7" y="141"/>
                    <a:pt x="0" y="119"/>
                    <a:pt x="0" y="91"/>
                  </a:cubicBezTo>
                  <a:close/>
                  <a:moveTo>
                    <a:pt x="33" y="91"/>
                  </a:moveTo>
                  <a:cubicBezTo>
                    <a:pt x="33" y="135"/>
                    <a:pt x="49" y="157"/>
                    <a:pt x="80" y="157"/>
                  </a:cubicBezTo>
                  <a:cubicBezTo>
                    <a:pt x="95" y="157"/>
                    <a:pt x="106" y="151"/>
                    <a:pt x="114" y="140"/>
                  </a:cubicBezTo>
                  <a:cubicBezTo>
                    <a:pt x="122" y="128"/>
                    <a:pt x="127" y="112"/>
                    <a:pt x="127" y="91"/>
                  </a:cubicBezTo>
                  <a:cubicBezTo>
                    <a:pt x="127" y="48"/>
                    <a:pt x="111" y="26"/>
                    <a:pt x="80" y="26"/>
                  </a:cubicBezTo>
                  <a:cubicBezTo>
                    <a:pt x="66" y="26"/>
                    <a:pt x="54" y="32"/>
                    <a:pt x="46" y="43"/>
                  </a:cubicBezTo>
                  <a:cubicBezTo>
                    <a:pt x="37" y="55"/>
                    <a:pt x="33" y="71"/>
                    <a:pt x="33" y="9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104" name="Freeform 105"/>
            <p:cNvSpPr>
              <a:spLocks/>
            </p:cNvSpPr>
            <p:nvPr/>
          </p:nvSpPr>
          <p:spPr bwMode="auto">
            <a:xfrm>
              <a:off x="6057" y="3212"/>
              <a:ext cx="32" cy="42"/>
            </a:xfrm>
            <a:custGeom>
              <a:avLst/>
              <a:gdLst>
                <a:gd name="T0" fmla="*/ 108 w 139"/>
                <a:gd name="T1" fmla="*/ 179 h 179"/>
                <a:gd name="T2" fmla="*/ 108 w 139"/>
                <a:gd name="T3" fmla="*/ 77 h 179"/>
                <a:gd name="T4" fmla="*/ 100 w 139"/>
                <a:gd name="T5" fmla="*/ 38 h 179"/>
                <a:gd name="T6" fmla="*/ 71 w 139"/>
                <a:gd name="T7" fmla="*/ 27 h 179"/>
                <a:gd name="T8" fmla="*/ 49 w 139"/>
                <a:gd name="T9" fmla="*/ 33 h 179"/>
                <a:gd name="T10" fmla="*/ 31 w 139"/>
                <a:gd name="T11" fmla="*/ 49 h 179"/>
                <a:gd name="T12" fmla="*/ 31 w 139"/>
                <a:gd name="T13" fmla="*/ 179 h 179"/>
                <a:gd name="T14" fmla="*/ 0 w 139"/>
                <a:gd name="T15" fmla="*/ 179 h 179"/>
                <a:gd name="T16" fmla="*/ 0 w 139"/>
                <a:gd name="T17" fmla="*/ 4 h 179"/>
                <a:gd name="T18" fmla="*/ 21 w 139"/>
                <a:gd name="T19" fmla="*/ 4 h 179"/>
                <a:gd name="T20" fmla="*/ 31 w 139"/>
                <a:gd name="T21" fmla="*/ 26 h 179"/>
                <a:gd name="T22" fmla="*/ 81 w 139"/>
                <a:gd name="T23" fmla="*/ 0 h 179"/>
                <a:gd name="T24" fmla="*/ 139 w 139"/>
                <a:gd name="T25" fmla="*/ 71 h 179"/>
                <a:gd name="T26" fmla="*/ 139 w 139"/>
                <a:gd name="T27" fmla="*/ 179 h 179"/>
                <a:gd name="T28" fmla="*/ 108 w 139"/>
                <a:gd name="T29" fmla="*/ 17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9" h="179">
                  <a:moveTo>
                    <a:pt x="108" y="179"/>
                  </a:moveTo>
                  <a:lnTo>
                    <a:pt x="108" y="77"/>
                  </a:lnTo>
                  <a:cubicBezTo>
                    <a:pt x="108" y="58"/>
                    <a:pt x="105" y="45"/>
                    <a:pt x="100" y="38"/>
                  </a:cubicBezTo>
                  <a:cubicBezTo>
                    <a:pt x="94" y="30"/>
                    <a:pt x="84" y="27"/>
                    <a:pt x="71" y="27"/>
                  </a:cubicBezTo>
                  <a:cubicBezTo>
                    <a:pt x="64" y="27"/>
                    <a:pt x="57" y="29"/>
                    <a:pt x="49" y="33"/>
                  </a:cubicBezTo>
                  <a:cubicBezTo>
                    <a:pt x="41" y="37"/>
                    <a:pt x="35" y="43"/>
                    <a:pt x="31" y="49"/>
                  </a:cubicBezTo>
                  <a:lnTo>
                    <a:pt x="31" y="179"/>
                  </a:lnTo>
                  <a:lnTo>
                    <a:pt x="0" y="179"/>
                  </a:lnTo>
                  <a:lnTo>
                    <a:pt x="0" y="4"/>
                  </a:lnTo>
                  <a:lnTo>
                    <a:pt x="21" y="4"/>
                  </a:lnTo>
                  <a:lnTo>
                    <a:pt x="31" y="26"/>
                  </a:lnTo>
                  <a:cubicBezTo>
                    <a:pt x="41" y="9"/>
                    <a:pt x="58" y="0"/>
                    <a:pt x="81" y="0"/>
                  </a:cubicBezTo>
                  <a:cubicBezTo>
                    <a:pt x="120" y="0"/>
                    <a:pt x="139" y="24"/>
                    <a:pt x="139" y="71"/>
                  </a:cubicBezTo>
                  <a:lnTo>
                    <a:pt x="139" y="179"/>
                  </a:lnTo>
                  <a:lnTo>
                    <a:pt x="108" y="17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105" name="Freeform 106"/>
            <p:cNvSpPr>
              <a:spLocks noEditPoints="1"/>
            </p:cNvSpPr>
            <p:nvPr/>
          </p:nvSpPr>
          <p:spPr bwMode="auto">
            <a:xfrm>
              <a:off x="6096" y="3196"/>
              <a:ext cx="35" cy="59"/>
            </a:xfrm>
            <a:custGeom>
              <a:avLst/>
              <a:gdLst>
                <a:gd name="T0" fmla="*/ 122 w 153"/>
                <a:gd name="T1" fmla="*/ 248 h 252"/>
                <a:gd name="T2" fmla="*/ 122 w 153"/>
                <a:gd name="T3" fmla="*/ 235 h 252"/>
                <a:gd name="T4" fmla="*/ 74 w 153"/>
                <a:gd name="T5" fmla="*/ 252 h 252"/>
                <a:gd name="T6" fmla="*/ 21 w 153"/>
                <a:gd name="T7" fmla="*/ 228 h 252"/>
                <a:gd name="T8" fmla="*/ 0 w 153"/>
                <a:gd name="T9" fmla="*/ 165 h 252"/>
                <a:gd name="T10" fmla="*/ 24 w 153"/>
                <a:gd name="T11" fmla="*/ 97 h 252"/>
                <a:gd name="T12" fmla="*/ 80 w 153"/>
                <a:gd name="T13" fmla="*/ 69 h 252"/>
                <a:gd name="T14" fmla="*/ 122 w 153"/>
                <a:gd name="T15" fmla="*/ 82 h 252"/>
                <a:gd name="T16" fmla="*/ 122 w 153"/>
                <a:gd name="T17" fmla="*/ 0 h 252"/>
                <a:gd name="T18" fmla="*/ 153 w 153"/>
                <a:gd name="T19" fmla="*/ 0 h 252"/>
                <a:gd name="T20" fmla="*/ 153 w 153"/>
                <a:gd name="T21" fmla="*/ 248 h 252"/>
                <a:gd name="T22" fmla="*/ 122 w 153"/>
                <a:gd name="T23" fmla="*/ 248 h 252"/>
                <a:gd name="T24" fmla="*/ 122 w 153"/>
                <a:gd name="T25" fmla="*/ 113 h 252"/>
                <a:gd name="T26" fmla="*/ 89 w 153"/>
                <a:gd name="T27" fmla="*/ 96 h 252"/>
                <a:gd name="T28" fmla="*/ 49 w 153"/>
                <a:gd name="T29" fmla="*/ 114 h 252"/>
                <a:gd name="T30" fmla="*/ 33 w 153"/>
                <a:gd name="T31" fmla="*/ 162 h 252"/>
                <a:gd name="T32" fmla="*/ 91 w 153"/>
                <a:gd name="T33" fmla="*/ 225 h 252"/>
                <a:gd name="T34" fmla="*/ 109 w 153"/>
                <a:gd name="T35" fmla="*/ 221 h 252"/>
                <a:gd name="T36" fmla="*/ 122 w 153"/>
                <a:gd name="T37" fmla="*/ 211 h 252"/>
                <a:gd name="T38" fmla="*/ 122 w 153"/>
                <a:gd name="T39" fmla="*/ 113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3" h="252">
                  <a:moveTo>
                    <a:pt x="122" y="248"/>
                  </a:moveTo>
                  <a:lnTo>
                    <a:pt x="122" y="235"/>
                  </a:lnTo>
                  <a:cubicBezTo>
                    <a:pt x="111" y="246"/>
                    <a:pt x="95" y="252"/>
                    <a:pt x="74" y="252"/>
                  </a:cubicBezTo>
                  <a:cubicBezTo>
                    <a:pt x="52" y="252"/>
                    <a:pt x="34" y="244"/>
                    <a:pt x="21" y="228"/>
                  </a:cubicBezTo>
                  <a:cubicBezTo>
                    <a:pt x="7" y="212"/>
                    <a:pt x="0" y="191"/>
                    <a:pt x="0" y="165"/>
                  </a:cubicBezTo>
                  <a:cubicBezTo>
                    <a:pt x="0" y="138"/>
                    <a:pt x="8" y="116"/>
                    <a:pt x="24" y="97"/>
                  </a:cubicBezTo>
                  <a:cubicBezTo>
                    <a:pt x="40" y="79"/>
                    <a:pt x="58" y="69"/>
                    <a:pt x="80" y="69"/>
                  </a:cubicBezTo>
                  <a:cubicBezTo>
                    <a:pt x="98" y="69"/>
                    <a:pt x="112" y="74"/>
                    <a:pt x="122" y="82"/>
                  </a:cubicBezTo>
                  <a:lnTo>
                    <a:pt x="122" y="0"/>
                  </a:lnTo>
                  <a:lnTo>
                    <a:pt x="153" y="0"/>
                  </a:lnTo>
                  <a:lnTo>
                    <a:pt x="153" y="248"/>
                  </a:lnTo>
                  <a:lnTo>
                    <a:pt x="122" y="248"/>
                  </a:lnTo>
                  <a:close/>
                  <a:moveTo>
                    <a:pt x="122" y="113"/>
                  </a:moveTo>
                  <a:cubicBezTo>
                    <a:pt x="114" y="101"/>
                    <a:pt x="103" y="96"/>
                    <a:pt x="89" y="96"/>
                  </a:cubicBezTo>
                  <a:cubicBezTo>
                    <a:pt x="73" y="96"/>
                    <a:pt x="59" y="102"/>
                    <a:pt x="49" y="114"/>
                  </a:cubicBezTo>
                  <a:cubicBezTo>
                    <a:pt x="38" y="127"/>
                    <a:pt x="33" y="143"/>
                    <a:pt x="33" y="162"/>
                  </a:cubicBezTo>
                  <a:cubicBezTo>
                    <a:pt x="33" y="204"/>
                    <a:pt x="52" y="225"/>
                    <a:pt x="91" y="225"/>
                  </a:cubicBezTo>
                  <a:cubicBezTo>
                    <a:pt x="96" y="225"/>
                    <a:pt x="102" y="224"/>
                    <a:pt x="109" y="221"/>
                  </a:cubicBezTo>
                  <a:cubicBezTo>
                    <a:pt x="116" y="218"/>
                    <a:pt x="120" y="214"/>
                    <a:pt x="122" y="211"/>
                  </a:cubicBezTo>
                  <a:lnTo>
                    <a:pt x="122" y="1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106" name="Freeform 107"/>
            <p:cNvSpPr>
              <a:spLocks/>
            </p:cNvSpPr>
            <p:nvPr/>
          </p:nvSpPr>
          <p:spPr bwMode="auto">
            <a:xfrm>
              <a:off x="6135" y="3213"/>
              <a:ext cx="37" cy="57"/>
            </a:xfrm>
            <a:custGeom>
              <a:avLst/>
              <a:gdLst>
                <a:gd name="T0" fmla="*/ 87 w 162"/>
                <a:gd name="T1" fmla="*/ 205 h 244"/>
                <a:gd name="T2" fmla="*/ 62 w 162"/>
                <a:gd name="T3" fmla="*/ 233 h 244"/>
                <a:gd name="T4" fmla="*/ 18 w 162"/>
                <a:gd name="T5" fmla="*/ 244 h 244"/>
                <a:gd name="T6" fmla="*/ 18 w 162"/>
                <a:gd name="T7" fmla="*/ 216 h 244"/>
                <a:gd name="T8" fmla="*/ 52 w 162"/>
                <a:gd name="T9" fmla="*/ 207 h 244"/>
                <a:gd name="T10" fmla="*/ 66 w 162"/>
                <a:gd name="T11" fmla="*/ 185 h 244"/>
                <a:gd name="T12" fmla="*/ 61 w 162"/>
                <a:gd name="T13" fmla="*/ 157 h 244"/>
                <a:gd name="T14" fmla="*/ 47 w 162"/>
                <a:gd name="T15" fmla="*/ 122 h 244"/>
                <a:gd name="T16" fmla="*/ 0 w 162"/>
                <a:gd name="T17" fmla="*/ 0 h 244"/>
                <a:gd name="T18" fmla="*/ 32 w 162"/>
                <a:gd name="T19" fmla="*/ 0 h 244"/>
                <a:gd name="T20" fmla="*/ 83 w 162"/>
                <a:gd name="T21" fmla="*/ 136 h 244"/>
                <a:gd name="T22" fmla="*/ 130 w 162"/>
                <a:gd name="T23" fmla="*/ 0 h 244"/>
                <a:gd name="T24" fmla="*/ 162 w 162"/>
                <a:gd name="T25" fmla="*/ 0 h 244"/>
                <a:gd name="T26" fmla="*/ 87 w 162"/>
                <a:gd name="T27" fmla="*/ 205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2" h="244">
                  <a:moveTo>
                    <a:pt x="87" y="205"/>
                  </a:moveTo>
                  <a:cubicBezTo>
                    <a:pt x="83" y="216"/>
                    <a:pt x="75" y="226"/>
                    <a:pt x="62" y="233"/>
                  </a:cubicBezTo>
                  <a:cubicBezTo>
                    <a:pt x="49" y="241"/>
                    <a:pt x="34" y="244"/>
                    <a:pt x="18" y="244"/>
                  </a:cubicBezTo>
                  <a:lnTo>
                    <a:pt x="18" y="216"/>
                  </a:lnTo>
                  <a:cubicBezTo>
                    <a:pt x="31" y="216"/>
                    <a:pt x="42" y="213"/>
                    <a:pt x="52" y="207"/>
                  </a:cubicBezTo>
                  <a:cubicBezTo>
                    <a:pt x="61" y="201"/>
                    <a:pt x="66" y="194"/>
                    <a:pt x="66" y="185"/>
                  </a:cubicBezTo>
                  <a:cubicBezTo>
                    <a:pt x="66" y="176"/>
                    <a:pt x="64" y="166"/>
                    <a:pt x="61" y="157"/>
                  </a:cubicBezTo>
                  <a:cubicBezTo>
                    <a:pt x="57" y="147"/>
                    <a:pt x="53" y="136"/>
                    <a:pt x="47" y="122"/>
                  </a:cubicBezTo>
                  <a:lnTo>
                    <a:pt x="0" y="0"/>
                  </a:lnTo>
                  <a:lnTo>
                    <a:pt x="32" y="0"/>
                  </a:lnTo>
                  <a:lnTo>
                    <a:pt x="83" y="136"/>
                  </a:lnTo>
                  <a:lnTo>
                    <a:pt x="130" y="0"/>
                  </a:lnTo>
                  <a:lnTo>
                    <a:pt x="162" y="0"/>
                  </a:lnTo>
                  <a:lnTo>
                    <a:pt x="87" y="2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107" name="Freeform 108"/>
            <p:cNvSpPr>
              <a:spLocks noEditPoints="1"/>
            </p:cNvSpPr>
            <p:nvPr/>
          </p:nvSpPr>
          <p:spPr bwMode="auto">
            <a:xfrm>
              <a:off x="4856" y="3292"/>
              <a:ext cx="46" cy="58"/>
            </a:xfrm>
            <a:custGeom>
              <a:avLst/>
              <a:gdLst>
                <a:gd name="T0" fmla="*/ 0 w 201"/>
                <a:gd name="T1" fmla="*/ 122 h 249"/>
                <a:gd name="T2" fmla="*/ 26 w 201"/>
                <a:gd name="T3" fmla="*/ 35 h 249"/>
                <a:gd name="T4" fmla="*/ 97 w 201"/>
                <a:gd name="T5" fmla="*/ 0 h 249"/>
                <a:gd name="T6" fmla="*/ 174 w 201"/>
                <a:gd name="T7" fmla="*/ 32 h 249"/>
                <a:gd name="T8" fmla="*/ 201 w 201"/>
                <a:gd name="T9" fmla="*/ 122 h 249"/>
                <a:gd name="T10" fmla="*/ 174 w 201"/>
                <a:gd name="T11" fmla="*/ 215 h 249"/>
                <a:gd name="T12" fmla="*/ 97 w 201"/>
                <a:gd name="T13" fmla="*/ 249 h 249"/>
                <a:gd name="T14" fmla="*/ 26 w 201"/>
                <a:gd name="T15" fmla="*/ 213 h 249"/>
                <a:gd name="T16" fmla="*/ 0 w 201"/>
                <a:gd name="T17" fmla="*/ 122 h 249"/>
                <a:gd name="T18" fmla="*/ 35 w 201"/>
                <a:gd name="T19" fmla="*/ 122 h 249"/>
                <a:gd name="T20" fmla="*/ 51 w 201"/>
                <a:gd name="T21" fmla="*/ 191 h 249"/>
                <a:gd name="T22" fmla="*/ 97 w 201"/>
                <a:gd name="T23" fmla="*/ 219 h 249"/>
                <a:gd name="T24" fmla="*/ 148 w 201"/>
                <a:gd name="T25" fmla="*/ 194 h 249"/>
                <a:gd name="T26" fmla="*/ 166 w 201"/>
                <a:gd name="T27" fmla="*/ 122 h 249"/>
                <a:gd name="T28" fmla="*/ 97 w 201"/>
                <a:gd name="T29" fmla="*/ 29 h 249"/>
                <a:gd name="T30" fmla="*/ 51 w 201"/>
                <a:gd name="T31" fmla="*/ 54 h 249"/>
                <a:gd name="T32" fmla="*/ 35 w 201"/>
                <a:gd name="T33" fmla="*/ 122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1" h="249">
                  <a:moveTo>
                    <a:pt x="0" y="122"/>
                  </a:moveTo>
                  <a:cubicBezTo>
                    <a:pt x="0" y="87"/>
                    <a:pt x="9" y="58"/>
                    <a:pt x="26" y="35"/>
                  </a:cubicBezTo>
                  <a:cubicBezTo>
                    <a:pt x="44" y="11"/>
                    <a:pt x="67" y="0"/>
                    <a:pt x="97" y="0"/>
                  </a:cubicBezTo>
                  <a:cubicBezTo>
                    <a:pt x="131" y="0"/>
                    <a:pt x="156" y="10"/>
                    <a:pt x="174" y="32"/>
                  </a:cubicBezTo>
                  <a:cubicBezTo>
                    <a:pt x="192" y="54"/>
                    <a:pt x="201" y="84"/>
                    <a:pt x="201" y="122"/>
                  </a:cubicBezTo>
                  <a:cubicBezTo>
                    <a:pt x="201" y="162"/>
                    <a:pt x="192" y="193"/>
                    <a:pt x="174" y="215"/>
                  </a:cubicBezTo>
                  <a:cubicBezTo>
                    <a:pt x="156" y="237"/>
                    <a:pt x="130" y="249"/>
                    <a:pt x="97" y="249"/>
                  </a:cubicBezTo>
                  <a:cubicBezTo>
                    <a:pt x="67" y="249"/>
                    <a:pt x="43" y="237"/>
                    <a:pt x="26" y="213"/>
                  </a:cubicBezTo>
                  <a:cubicBezTo>
                    <a:pt x="9" y="190"/>
                    <a:pt x="0" y="159"/>
                    <a:pt x="0" y="122"/>
                  </a:cubicBezTo>
                  <a:close/>
                  <a:moveTo>
                    <a:pt x="35" y="122"/>
                  </a:moveTo>
                  <a:cubicBezTo>
                    <a:pt x="35" y="150"/>
                    <a:pt x="40" y="173"/>
                    <a:pt x="51" y="191"/>
                  </a:cubicBezTo>
                  <a:cubicBezTo>
                    <a:pt x="62" y="210"/>
                    <a:pt x="77" y="219"/>
                    <a:pt x="97" y="219"/>
                  </a:cubicBezTo>
                  <a:cubicBezTo>
                    <a:pt x="119" y="219"/>
                    <a:pt x="137" y="211"/>
                    <a:pt x="148" y="194"/>
                  </a:cubicBezTo>
                  <a:cubicBezTo>
                    <a:pt x="160" y="177"/>
                    <a:pt x="166" y="153"/>
                    <a:pt x="166" y="122"/>
                  </a:cubicBezTo>
                  <a:cubicBezTo>
                    <a:pt x="166" y="60"/>
                    <a:pt x="143" y="29"/>
                    <a:pt x="97" y="29"/>
                  </a:cubicBezTo>
                  <a:cubicBezTo>
                    <a:pt x="77" y="29"/>
                    <a:pt x="61" y="38"/>
                    <a:pt x="51" y="54"/>
                  </a:cubicBezTo>
                  <a:cubicBezTo>
                    <a:pt x="40" y="71"/>
                    <a:pt x="35" y="94"/>
                    <a:pt x="35" y="12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108" name="Freeform 109"/>
            <p:cNvSpPr>
              <a:spLocks noEditPoints="1"/>
            </p:cNvSpPr>
            <p:nvPr/>
          </p:nvSpPr>
          <p:spPr bwMode="auto">
            <a:xfrm>
              <a:off x="4910" y="3307"/>
              <a:ext cx="35" cy="58"/>
            </a:xfrm>
            <a:custGeom>
              <a:avLst/>
              <a:gdLst>
                <a:gd name="T0" fmla="*/ 31 w 153"/>
                <a:gd name="T1" fmla="*/ 170 h 248"/>
                <a:gd name="T2" fmla="*/ 31 w 153"/>
                <a:gd name="T3" fmla="*/ 248 h 248"/>
                <a:gd name="T4" fmla="*/ 0 w 153"/>
                <a:gd name="T5" fmla="*/ 248 h 248"/>
                <a:gd name="T6" fmla="*/ 0 w 153"/>
                <a:gd name="T7" fmla="*/ 4 h 248"/>
                <a:gd name="T8" fmla="*/ 31 w 153"/>
                <a:gd name="T9" fmla="*/ 4 h 248"/>
                <a:gd name="T10" fmla="*/ 31 w 153"/>
                <a:gd name="T11" fmla="*/ 18 h 248"/>
                <a:gd name="T12" fmla="*/ 74 w 153"/>
                <a:gd name="T13" fmla="*/ 0 h 248"/>
                <a:gd name="T14" fmla="*/ 132 w 153"/>
                <a:gd name="T15" fmla="*/ 24 h 248"/>
                <a:gd name="T16" fmla="*/ 153 w 153"/>
                <a:gd name="T17" fmla="*/ 92 h 248"/>
                <a:gd name="T18" fmla="*/ 132 w 153"/>
                <a:gd name="T19" fmla="*/ 157 h 248"/>
                <a:gd name="T20" fmla="*/ 71 w 153"/>
                <a:gd name="T21" fmla="*/ 183 h 248"/>
                <a:gd name="T22" fmla="*/ 47 w 153"/>
                <a:gd name="T23" fmla="*/ 179 h 248"/>
                <a:gd name="T24" fmla="*/ 31 w 153"/>
                <a:gd name="T25" fmla="*/ 170 h 248"/>
                <a:gd name="T26" fmla="*/ 31 w 153"/>
                <a:gd name="T27" fmla="*/ 42 h 248"/>
                <a:gd name="T28" fmla="*/ 31 w 153"/>
                <a:gd name="T29" fmla="*/ 144 h 248"/>
                <a:gd name="T30" fmla="*/ 44 w 153"/>
                <a:gd name="T31" fmla="*/ 153 h 248"/>
                <a:gd name="T32" fmla="*/ 62 w 153"/>
                <a:gd name="T33" fmla="*/ 157 h 248"/>
                <a:gd name="T34" fmla="*/ 120 w 153"/>
                <a:gd name="T35" fmla="*/ 91 h 248"/>
                <a:gd name="T36" fmla="*/ 106 w 153"/>
                <a:gd name="T37" fmla="*/ 42 h 248"/>
                <a:gd name="T38" fmla="*/ 62 w 153"/>
                <a:gd name="T39" fmla="*/ 27 h 248"/>
                <a:gd name="T40" fmla="*/ 46 w 153"/>
                <a:gd name="T41" fmla="*/ 31 h 248"/>
                <a:gd name="T42" fmla="*/ 31 w 153"/>
                <a:gd name="T43" fmla="*/ 42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53" h="248">
                  <a:moveTo>
                    <a:pt x="31" y="170"/>
                  </a:moveTo>
                  <a:lnTo>
                    <a:pt x="31" y="248"/>
                  </a:lnTo>
                  <a:lnTo>
                    <a:pt x="0" y="248"/>
                  </a:lnTo>
                  <a:lnTo>
                    <a:pt x="0" y="4"/>
                  </a:lnTo>
                  <a:lnTo>
                    <a:pt x="31" y="4"/>
                  </a:lnTo>
                  <a:lnTo>
                    <a:pt x="31" y="18"/>
                  </a:lnTo>
                  <a:cubicBezTo>
                    <a:pt x="43" y="6"/>
                    <a:pt x="57" y="0"/>
                    <a:pt x="74" y="0"/>
                  </a:cubicBezTo>
                  <a:cubicBezTo>
                    <a:pt x="99" y="0"/>
                    <a:pt x="118" y="8"/>
                    <a:pt x="132" y="24"/>
                  </a:cubicBezTo>
                  <a:cubicBezTo>
                    <a:pt x="146" y="39"/>
                    <a:pt x="153" y="62"/>
                    <a:pt x="153" y="92"/>
                  </a:cubicBezTo>
                  <a:cubicBezTo>
                    <a:pt x="153" y="119"/>
                    <a:pt x="146" y="141"/>
                    <a:pt x="132" y="157"/>
                  </a:cubicBezTo>
                  <a:cubicBezTo>
                    <a:pt x="118" y="174"/>
                    <a:pt x="98" y="183"/>
                    <a:pt x="71" y="183"/>
                  </a:cubicBezTo>
                  <a:cubicBezTo>
                    <a:pt x="64" y="183"/>
                    <a:pt x="56" y="181"/>
                    <a:pt x="47" y="179"/>
                  </a:cubicBezTo>
                  <a:cubicBezTo>
                    <a:pt x="39" y="176"/>
                    <a:pt x="33" y="173"/>
                    <a:pt x="31" y="170"/>
                  </a:cubicBezTo>
                  <a:close/>
                  <a:moveTo>
                    <a:pt x="31" y="42"/>
                  </a:moveTo>
                  <a:lnTo>
                    <a:pt x="31" y="144"/>
                  </a:lnTo>
                  <a:cubicBezTo>
                    <a:pt x="33" y="147"/>
                    <a:pt x="37" y="150"/>
                    <a:pt x="44" y="153"/>
                  </a:cubicBezTo>
                  <a:cubicBezTo>
                    <a:pt x="50" y="155"/>
                    <a:pt x="56" y="157"/>
                    <a:pt x="62" y="157"/>
                  </a:cubicBezTo>
                  <a:cubicBezTo>
                    <a:pt x="101" y="157"/>
                    <a:pt x="120" y="135"/>
                    <a:pt x="120" y="91"/>
                  </a:cubicBezTo>
                  <a:cubicBezTo>
                    <a:pt x="120" y="69"/>
                    <a:pt x="116" y="52"/>
                    <a:pt x="106" y="42"/>
                  </a:cubicBezTo>
                  <a:cubicBezTo>
                    <a:pt x="97" y="32"/>
                    <a:pt x="83" y="27"/>
                    <a:pt x="62" y="27"/>
                  </a:cubicBezTo>
                  <a:cubicBezTo>
                    <a:pt x="58" y="27"/>
                    <a:pt x="53" y="28"/>
                    <a:pt x="46" y="31"/>
                  </a:cubicBezTo>
                  <a:cubicBezTo>
                    <a:pt x="40" y="34"/>
                    <a:pt x="35" y="38"/>
                    <a:pt x="31" y="4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109" name="Freeform 110"/>
            <p:cNvSpPr>
              <a:spLocks noEditPoints="1"/>
            </p:cNvSpPr>
            <p:nvPr/>
          </p:nvSpPr>
          <p:spPr bwMode="auto">
            <a:xfrm>
              <a:off x="4949" y="3307"/>
              <a:ext cx="38" cy="43"/>
            </a:xfrm>
            <a:custGeom>
              <a:avLst/>
              <a:gdLst>
                <a:gd name="T0" fmla="*/ 159 w 162"/>
                <a:gd name="T1" fmla="*/ 95 h 183"/>
                <a:gd name="T2" fmla="*/ 33 w 162"/>
                <a:gd name="T3" fmla="*/ 95 h 183"/>
                <a:gd name="T4" fmla="*/ 50 w 162"/>
                <a:gd name="T5" fmla="*/ 142 h 183"/>
                <a:gd name="T6" fmla="*/ 88 w 162"/>
                <a:gd name="T7" fmla="*/ 157 h 183"/>
                <a:gd name="T8" fmla="*/ 133 w 162"/>
                <a:gd name="T9" fmla="*/ 141 h 183"/>
                <a:gd name="T10" fmla="*/ 146 w 162"/>
                <a:gd name="T11" fmla="*/ 163 h 183"/>
                <a:gd name="T12" fmla="*/ 124 w 162"/>
                <a:gd name="T13" fmla="*/ 176 h 183"/>
                <a:gd name="T14" fmla="*/ 82 w 162"/>
                <a:gd name="T15" fmla="*/ 183 h 183"/>
                <a:gd name="T16" fmla="*/ 26 w 162"/>
                <a:gd name="T17" fmla="*/ 160 h 183"/>
                <a:gd name="T18" fmla="*/ 0 w 162"/>
                <a:gd name="T19" fmla="*/ 94 h 183"/>
                <a:gd name="T20" fmla="*/ 26 w 162"/>
                <a:gd name="T21" fmla="*/ 24 h 183"/>
                <a:gd name="T22" fmla="*/ 82 w 162"/>
                <a:gd name="T23" fmla="*/ 0 h 183"/>
                <a:gd name="T24" fmla="*/ 141 w 162"/>
                <a:gd name="T25" fmla="*/ 22 h 183"/>
                <a:gd name="T26" fmla="*/ 162 w 162"/>
                <a:gd name="T27" fmla="*/ 76 h 183"/>
                <a:gd name="T28" fmla="*/ 159 w 162"/>
                <a:gd name="T29" fmla="*/ 95 h 183"/>
                <a:gd name="T30" fmla="*/ 84 w 162"/>
                <a:gd name="T31" fmla="*/ 27 h 183"/>
                <a:gd name="T32" fmla="*/ 49 w 162"/>
                <a:gd name="T33" fmla="*/ 40 h 183"/>
                <a:gd name="T34" fmla="*/ 33 w 162"/>
                <a:gd name="T35" fmla="*/ 72 h 183"/>
                <a:gd name="T36" fmla="*/ 131 w 162"/>
                <a:gd name="T37" fmla="*/ 72 h 183"/>
                <a:gd name="T38" fmla="*/ 119 w 162"/>
                <a:gd name="T39" fmla="*/ 40 h 183"/>
                <a:gd name="T40" fmla="*/ 84 w 162"/>
                <a:gd name="T41" fmla="*/ 27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2" h="183">
                  <a:moveTo>
                    <a:pt x="159" y="95"/>
                  </a:moveTo>
                  <a:lnTo>
                    <a:pt x="33" y="95"/>
                  </a:lnTo>
                  <a:cubicBezTo>
                    <a:pt x="33" y="115"/>
                    <a:pt x="38" y="131"/>
                    <a:pt x="50" y="142"/>
                  </a:cubicBezTo>
                  <a:cubicBezTo>
                    <a:pt x="60" y="152"/>
                    <a:pt x="72" y="157"/>
                    <a:pt x="88" y="157"/>
                  </a:cubicBezTo>
                  <a:cubicBezTo>
                    <a:pt x="106" y="157"/>
                    <a:pt x="121" y="151"/>
                    <a:pt x="133" y="141"/>
                  </a:cubicBezTo>
                  <a:lnTo>
                    <a:pt x="146" y="163"/>
                  </a:lnTo>
                  <a:cubicBezTo>
                    <a:pt x="141" y="168"/>
                    <a:pt x="134" y="172"/>
                    <a:pt x="124" y="176"/>
                  </a:cubicBezTo>
                  <a:cubicBezTo>
                    <a:pt x="111" y="181"/>
                    <a:pt x="97" y="183"/>
                    <a:pt x="82" y="183"/>
                  </a:cubicBezTo>
                  <a:cubicBezTo>
                    <a:pt x="60" y="183"/>
                    <a:pt x="41" y="175"/>
                    <a:pt x="26" y="160"/>
                  </a:cubicBezTo>
                  <a:cubicBezTo>
                    <a:pt x="8" y="144"/>
                    <a:pt x="0" y="122"/>
                    <a:pt x="0" y="94"/>
                  </a:cubicBezTo>
                  <a:cubicBezTo>
                    <a:pt x="0" y="65"/>
                    <a:pt x="9" y="41"/>
                    <a:pt x="26" y="24"/>
                  </a:cubicBezTo>
                  <a:cubicBezTo>
                    <a:pt x="42" y="8"/>
                    <a:pt x="61" y="0"/>
                    <a:pt x="82" y="0"/>
                  </a:cubicBezTo>
                  <a:cubicBezTo>
                    <a:pt x="107" y="0"/>
                    <a:pt x="127" y="7"/>
                    <a:pt x="141" y="22"/>
                  </a:cubicBezTo>
                  <a:cubicBezTo>
                    <a:pt x="155" y="35"/>
                    <a:pt x="162" y="53"/>
                    <a:pt x="162" y="76"/>
                  </a:cubicBezTo>
                  <a:cubicBezTo>
                    <a:pt x="162" y="83"/>
                    <a:pt x="161" y="89"/>
                    <a:pt x="159" y="95"/>
                  </a:cubicBezTo>
                  <a:close/>
                  <a:moveTo>
                    <a:pt x="84" y="27"/>
                  </a:moveTo>
                  <a:cubicBezTo>
                    <a:pt x="70" y="27"/>
                    <a:pt x="58" y="31"/>
                    <a:pt x="49" y="40"/>
                  </a:cubicBezTo>
                  <a:cubicBezTo>
                    <a:pt x="40" y="49"/>
                    <a:pt x="35" y="59"/>
                    <a:pt x="33" y="72"/>
                  </a:cubicBezTo>
                  <a:lnTo>
                    <a:pt x="131" y="72"/>
                  </a:lnTo>
                  <a:cubicBezTo>
                    <a:pt x="131" y="59"/>
                    <a:pt x="127" y="49"/>
                    <a:pt x="119" y="40"/>
                  </a:cubicBezTo>
                  <a:cubicBezTo>
                    <a:pt x="110" y="31"/>
                    <a:pt x="99" y="27"/>
                    <a:pt x="84" y="2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110" name="Freeform 111"/>
            <p:cNvSpPr>
              <a:spLocks/>
            </p:cNvSpPr>
            <p:nvPr/>
          </p:nvSpPr>
          <p:spPr bwMode="auto">
            <a:xfrm>
              <a:off x="4994" y="3307"/>
              <a:ext cx="24" cy="42"/>
            </a:xfrm>
            <a:custGeom>
              <a:avLst/>
              <a:gdLst>
                <a:gd name="T0" fmla="*/ 93 w 106"/>
                <a:gd name="T1" fmla="*/ 34 h 180"/>
                <a:gd name="T2" fmla="*/ 73 w 106"/>
                <a:gd name="T3" fmla="*/ 27 h 180"/>
                <a:gd name="T4" fmla="*/ 44 w 106"/>
                <a:gd name="T5" fmla="*/ 42 h 180"/>
                <a:gd name="T6" fmla="*/ 31 w 106"/>
                <a:gd name="T7" fmla="*/ 79 h 180"/>
                <a:gd name="T8" fmla="*/ 31 w 106"/>
                <a:gd name="T9" fmla="*/ 180 h 180"/>
                <a:gd name="T10" fmla="*/ 0 w 106"/>
                <a:gd name="T11" fmla="*/ 180 h 180"/>
                <a:gd name="T12" fmla="*/ 0 w 106"/>
                <a:gd name="T13" fmla="*/ 4 h 180"/>
                <a:gd name="T14" fmla="*/ 31 w 106"/>
                <a:gd name="T15" fmla="*/ 4 h 180"/>
                <a:gd name="T16" fmla="*/ 31 w 106"/>
                <a:gd name="T17" fmla="*/ 32 h 180"/>
                <a:gd name="T18" fmla="*/ 82 w 106"/>
                <a:gd name="T19" fmla="*/ 0 h 180"/>
                <a:gd name="T20" fmla="*/ 106 w 106"/>
                <a:gd name="T21" fmla="*/ 3 h 180"/>
                <a:gd name="T22" fmla="*/ 93 w 106"/>
                <a:gd name="T23" fmla="*/ 3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6" h="180">
                  <a:moveTo>
                    <a:pt x="93" y="34"/>
                  </a:moveTo>
                  <a:cubicBezTo>
                    <a:pt x="87" y="29"/>
                    <a:pt x="80" y="27"/>
                    <a:pt x="73" y="27"/>
                  </a:cubicBezTo>
                  <a:cubicBezTo>
                    <a:pt x="62" y="27"/>
                    <a:pt x="52" y="32"/>
                    <a:pt x="44" y="42"/>
                  </a:cubicBezTo>
                  <a:cubicBezTo>
                    <a:pt x="36" y="52"/>
                    <a:pt x="31" y="64"/>
                    <a:pt x="31" y="79"/>
                  </a:cubicBezTo>
                  <a:lnTo>
                    <a:pt x="31" y="180"/>
                  </a:lnTo>
                  <a:lnTo>
                    <a:pt x="0" y="180"/>
                  </a:lnTo>
                  <a:lnTo>
                    <a:pt x="0" y="4"/>
                  </a:lnTo>
                  <a:lnTo>
                    <a:pt x="31" y="4"/>
                  </a:lnTo>
                  <a:lnTo>
                    <a:pt x="31" y="32"/>
                  </a:lnTo>
                  <a:cubicBezTo>
                    <a:pt x="43" y="11"/>
                    <a:pt x="60" y="0"/>
                    <a:pt x="82" y="0"/>
                  </a:cubicBezTo>
                  <a:cubicBezTo>
                    <a:pt x="88" y="0"/>
                    <a:pt x="96" y="1"/>
                    <a:pt x="106" y="3"/>
                  </a:cubicBezTo>
                  <a:lnTo>
                    <a:pt x="93" y="3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111" name="Freeform 112"/>
            <p:cNvSpPr>
              <a:spLocks noEditPoints="1"/>
            </p:cNvSpPr>
            <p:nvPr/>
          </p:nvSpPr>
          <p:spPr bwMode="auto">
            <a:xfrm>
              <a:off x="5021" y="3307"/>
              <a:ext cx="34" cy="43"/>
            </a:xfrm>
            <a:custGeom>
              <a:avLst/>
              <a:gdLst>
                <a:gd name="T0" fmla="*/ 109 w 151"/>
                <a:gd name="T1" fmla="*/ 159 h 183"/>
                <a:gd name="T2" fmla="*/ 51 w 151"/>
                <a:gd name="T3" fmla="*/ 183 h 183"/>
                <a:gd name="T4" fmla="*/ 16 w 151"/>
                <a:gd name="T5" fmla="*/ 168 h 183"/>
                <a:gd name="T6" fmla="*/ 0 w 151"/>
                <a:gd name="T7" fmla="*/ 130 h 183"/>
                <a:gd name="T8" fmla="*/ 24 w 151"/>
                <a:gd name="T9" fmla="*/ 85 h 183"/>
                <a:gd name="T10" fmla="*/ 83 w 151"/>
                <a:gd name="T11" fmla="*/ 67 h 183"/>
                <a:gd name="T12" fmla="*/ 106 w 151"/>
                <a:gd name="T13" fmla="*/ 71 h 183"/>
                <a:gd name="T14" fmla="*/ 68 w 151"/>
                <a:gd name="T15" fmla="*/ 28 h 183"/>
                <a:gd name="T16" fmla="*/ 23 w 151"/>
                <a:gd name="T17" fmla="*/ 44 h 183"/>
                <a:gd name="T18" fmla="*/ 10 w 151"/>
                <a:gd name="T19" fmla="*/ 18 h 183"/>
                <a:gd name="T20" fmla="*/ 34 w 151"/>
                <a:gd name="T21" fmla="*/ 6 h 183"/>
                <a:gd name="T22" fmla="*/ 64 w 151"/>
                <a:gd name="T23" fmla="*/ 0 h 183"/>
                <a:gd name="T24" fmla="*/ 120 w 151"/>
                <a:gd name="T25" fmla="*/ 18 h 183"/>
                <a:gd name="T26" fmla="*/ 137 w 151"/>
                <a:gd name="T27" fmla="*/ 73 h 183"/>
                <a:gd name="T28" fmla="*/ 137 w 151"/>
                <a:gd name="T29" fmla="*/ 136 h 183"/>
                <a:gd name="T30" fmla="*/ 151 w 151"/>
                <a:gd name="T31" fmla="*/ 167 h 183"/>
                <a:gd name="T32" fmla="*/ 151 w 151"/>
                <a:gd name="T33" fmla="*/ 183 h 183"/>
                <a:gd name="T34" fmla="*/ 122 w 151"/>
                <a:gd name="T35" fmla="*/ 177 h 183"/>
                <a:gd name="T36" fmla="*/ 109 w 151"/>
                <a:gd name="T37" fmla="*/ 159 h 183"/>
                <a:gd name="T38" fmla="*/ 106 w 151"/>
                <a:gd name="T39" fmla="*/ 93 h 183"/>
                <a:gd name="T40" fmla="*/ 85 w 151"/>
                <a:gd name="T41" fmla="*/ 90 h 183"/>
                <a:gd name="T42" fmla="*/ 47 w 151"/>
                <a:gd name="T43" fmla="*/ 102 h 183"/>
                <a:gd name="T44" fmla="*/ 32 w 151"/>
                <a:gd name="T45" fmla="*/ 131 h 183"/>
                <a:gd name="T46" fmla="*/ 64 w 151"/>
                <a:gd name="T47" fmla="*/ 158 h 183"/>
                <a:gd name="T48" fmla="*/ 106 w 151"/>
                <a:gd name="T49" fmla="*/ 136 h 183"/>
                <a:gd name="T50" fmla="*/ 106 w 151"/>
                <a:gd name="T51" fmla="*/ 93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1" h="183">
                  <a:moveTo>
                    <a:pt x="109" y="159"/>
                  </a:moveTo>
                  <a:cubicBezTo>
                    <a:pt x="96" y="175"/>
                    <a:pt x="77" y="183"/>
                    <a:pt x="51" y="183"/>
                  </a:cubicBezTo>
                  <a:cubicBezTo>
                    <a:pt x="38" y="183"/>
                    <a:pt x="26" y="178"/>
                    <a:pt x="16" y="168"/>
                  </a:cubicBezTo>
                  <a:cubicBezTo>
                    <a:pt x="5" y="158"/>
                    <a:pt x="0" y="145"/>
                    <a:pt x="0" y="130"/>
                  </a:cubicBezTo>
                  <a:cubicBezTo>
                    <a:pt x="0" y="113"/>
                    <a:pt x="8" y="98"/>
                    <a:pt x="24" y="85"/>
                  </a:cubicBezTo>
                  <a:cubicBezTo>
                    <a:pt x="39" y="73"/>
                    <a:pt x="59" y="67"/>
                    <a:pt x="83" y="67"/>
                  </a:cubicBezTo>
                  <a:cubicBezTo>
                    <a:pt x="90" y="67"/>
                    <a:pt x="98" y="68"/>
                    <a:pt x="106" y="71"/>
                  </a:cubicBezTo>
                  <a:cubicBezTo>
                    <a:pt x="106" y="43"/>
                    <a:pt x="93" y="28"/>
                    <a:pt x="68" y="28"/>
                  </a:cubicBezTo>
                  <a:cubicBezTo>
                    <a:pt x="48" y="28"/>
                    <a:pt x="33" y="34"/>
                    <a:pt x="23" y="44"/>
                  </a:cubicBezTo>
                  <a:lnTo>
                    <a:pt x="10" y="18"/>
                  </a:lnTo>
                  <a:cubicBezTo>
                    <a:pt x="16" y="13"/>
                    <a:pt x="24" y="9"/>
                    <a:pt x="34" y="6"/>
                  </a:cubicBezTo>
                  <a:cubicBezTo>
                    <a:pt x="45" y="2"/>
                    <a:pt x="55" y="0"/>
                    <a:pt x="64" y="0"/>
                  </a:cubicBezTo>
                  <a:cubicBezTo>
                    <a:pt x="90" y="0"/>
                    <a:pt x="108" y="6"/>
                    <a:pt x="120" y="18"/>
                  </a:cubicBezTo>
                  <a:cubicBezTo>
                    <a:pt x="131" y="29"/>
                    <a:pt x="137" y="48"/>
                    <a:pt x="137" y="73"/>
                  </a:cubicBezTo>
                  <a:lnTo>
                    <a:pt x="137" y="136"/>
                  </a:lnTo>
                  <a:cubicBezTo>
                    <a:pt x="137" y="152"/>
                    <a:pt x="142" y="162"/>
                    <a:pt x="151" y="167"/>
                  </a:cubicBezTo>
                  <a:lnTo>
                    <a:pt x="151" y="183"/>
                  </a:lnTo>
                  <a:cubicBezTo>
                    <a:pt x="138" y="183"/>
                    <a:pt x="129" y="181"/>
                    <a:pt x="122" y="177"/>
                  </a:cubicBezTo>
                  <a:cubicBezTo>
                    <a:pt x="116" y="174"/>
                    <a:pt x="112" y="168"/>
                    <a:pt x="109" y="159"/>
                  </a:cubicBezTo>
                  <a:close/>
                  <a:moveTo>
                    <a:pt x="106" y="93"/>
                  </a:moveTo>
                  <a:cubicBezTo>
                    <a:pt x="96" y="91"/>
                    <a:pt x="89" y="90"/>
                    <a:pt x="85" y="90"/>
                  </a:cubicBezTo>
                  <a:cubicBezTo>
                    <a:pt x="69" y="90"/>
                    <a:pt x="56" y="94"/>
                    <a:pt x="47" y="102"/>
                  </a:cubicBezTo>
                  <a:cubicBezTo>
                    <a:pt x="37" y="110"/>
                    <a:pt x="32" y="120"/>
                    <a:pt x="32" y="131"/>
                  </a:cubicBezTo>
                  <a:cubicBezTo>
                    <a:pt x="32" y="149"/>
                    <a:pt x="42" y="158"/>
                    <a:pt x="64" y="158"/>
                  </a:cubicBezTo>
                  <a:cubicBezTo>
                    <a:pt x="80" y="158"/>
                    <a:pt x="94" y="151"/>
                    <a:pt x="106" y="136"/>
                  </a:cubicBezTo>
                  <a:lnTo>
                    <a:pt x="106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112" name="Freeform 113"/>
            <p:cNvSpPr>
              <a:spLocks noEditPoints="1"/>
            </p:cNvSpPr>
            <p:nvPr/>
          </p:nvSpPr>
          <p:spPr bwMode="auto">
            <a:xfrm>
              <a:off x="5060" y="3287"/>
              <a:ext cx="34" cy="63"/>
            </a:xfrm>
            <a:custGeom>
              <a:avLst/>
              <a:gdLst>
                <a:gd name="T0" fmla="*/ 144 w 145"/>
                <a:gd name="T1" fmla="*/ 105 h 270"/>
                <a:gd name="T2" fmla="*/ 128 w 145"/>
                <a:gd name="T3" fmla="*/ 127 h 270"/>
                <a:gd name="T4" fmla="*/ 112 w 145"/>
                <a:gd name="T5" fmla="*/ 118 h 270"/>
                <a:gd name="T6" fmla="*/ 88 w 145"/>
                <a:gd name="T7" fmla="*/ 114 h 270"/>
                <a:gd name="T8" fmla="*/ 47 w 145"/>
                <a:gd name="T9" fmla="*/ 131 h 270"/>
                <a:gd name="T10" fmla="*/ 32 w 145"/>
                <a:gd name="T11" fmla="*/ 180 h 270"/>
                <a:gd name="T12" fmla="*/ 48 w 145"/>
                <a:gd name="T13" fmla="*/ 227 h 270"/>
                <a:gd name="T14" fmla="*/ 90 w 145"/>
                <a:gd name="T15" fmla="*/ 244 h 270"/>
                <a:gd name="T16" fmla="*/ 132 w 145"/>
                <a:gd name="T17" fmla="*/ 227 h 270"/>
                <a:gd name="T18" fmla="*/ 145 w 145"/>
                <a:gd name="T19" fmla="*/ 254 h 270"/>
                <a:gd name="T20" fmla="*/ 83 w 145"/>
                <a:gd name="T21" fmla="*/ 270 h 270"/>
                <a:gd name="T22" fmla="*/ 23 w 145"/>
                <a:gd name="T23" fmla="*/ 246 h 270"/>
                <a:gd name="T24" fmla="*/ 0 w 145"/>
                <a:gd name="T25" fmla="*/ 180 h 270"/>
                <a:gd name="T26" fmla="*/ 24 w 145"/>
                <a:gd name="T27" fmla="*/ 113 h 270"/>
                <a:gd name="T28" fmla="*/ 91 w 145"/>
                <a:gd name="T29" fmla="*/ 87 h 270"/>
                <a:gd name="T30" fmla="*/ 120 w 145"/>
                <a:gd name="T31" fmla="*/ 93 h 270"/>
                <a:gd name="T32" fmla="*/ 144 w 145"/>
                <a:gd name="T33" fmla="*/ 105 h 270"/>
                <a:gd name="T34" fmla="*/ 140 w 145"/>
                <a:gd name="T35" fmla="*/ 1 h 270"/>
                <a:gd name="T36" fmla="*/ 90 w 145"/>
                <a:gd name="T37" fmla="*/ 56 h 270"/>
                <a:gd name="T38" fmla="*/ 72 w 145"/>
                <a:gd name="T39" fmla="*/ 56 h 270"/>
                <a:gd name="T40" fmla="*/ 23 w 145"/>
                <a:gd name="T41" fmla="*/ 0 h 270"/>
                <a:gd name="T42" fmla="*/ 52 w 145"/>
                <a:gd name="T43" fmla="*/ 0 h 270"/>
                <a:gd name="T44" fmla="*/ 81 w 145"/>
                <a:gd name="T45" fmla="*/ 32 h 270"/>
                <a:gd name="T46" fmla="*/ 108 w 145"/>
                <a:gd name="T47" fmla="*/ 1 h 270"/>
                <a:gd name="T48" fmla="*/ 140 w 145"/>
                <a:gd name="T49" fmla="*/ 1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5" h="270">
                  <a:moveTo>
                    <a:pt x="144" y="105"/>
                  </a:moveTo>
                  <a:lnTo>
                    <a:pt x="128" y="127"/>
                  </a:lnTo>
                  <a:cubicBezTo>
                    <a:pt x="125" y="124"/>
                    <a:pt x="120" y="121"/>
                    <a:pt x="112" y="118"/>
                  </a:cubicBezTo>
                  <a:cubicBezTo>
                    <a:pt x="103" y="115"/>
                    <a:pt x="96" y="114"/>
                    <a:pt x="88" y="114"/>
                  </a:cubicBezTo>
                  <a:cubicBezTo>
                    <a:pt x="71" y="114"/>
                    <a:pt x="57" y="120"/>
                    <a:pt x="47" y="131"/>
                  </a:cubicBezTo>
                  <a:cubicBezTo>
                    <a:pt x="37" y="143"/>
                    <a:pt x="32" y="160"/>
                    <a:pt x="32" y="180"/>
                  </a:cubicBezTo>
                  <a:cubicBezTo>
                    <a:pt x="32" y="201"/>
                    <a:pt x="38" y="217"/>
                    <a:pt x="48" y="227"/>
                  </a:cubicBezTo>
                  <a:cubicBezTo>
                    <a:pt x="58" y="238"/>
                    <a:pt x="72" y="244"/>
                    <a:pt x="90" y="244"/>
                  </a:cubicBezTo>
                  <a:cubicBezTo>
                    <a:pt x="104" y="244"/>
                    <a:pt x="118" y="238"/>
                    <a:pt x="132" y="227"/>
                  </a:cubicBezTo>
                  <a:lnTo>
                    <a:pt x="145" y="254"/>
                  </a:lnTo>
                  <a:cubicBezTo>
                    <a:pt x="128" y="264"/>
                    <a:pt x="107" y="270"/>
                    <a:pt x="83" y="270"/>
                  </a:cubicBezTo>
                  <a:cubicBezTo>
                    <a:pt x="59" y="270"/>
                    <a:pt x="39" y="262"/>
                    <a:pt x="23" y="246"/>
                  </a:cubicBezTo>
                  <a:cubicBezTo>
                    <a:pt x="7" y="230"/>
                    <a:pt x="0" y="208"/>
                    <a:pt x="0" y="180"/>
                  </a:cubicBezTo>
                  <a:cubicBezTo>
                    <a:pt x="0" y="152"/>
                    <a:pt x="8" y="130"/>
                    <a:pt x="24" y="113"/>
                  </a:cubicBezTo>
                  <a:cubicBezTo>
                    <a:pt x="40" y="96"/>
                    <a:pt x="63" y="87"/>
                    <a:pt x="91" y="87"/>
                  </a:cubicBezTo>
                  <a:cubicBezTo>
                    <a:pt x="100" y="87"/>
                    <a:pt x="110" y="89"/>
                    <a:pt x="120" y="93"/>
                  </a:cubicBezTo>
                  <a:cubicBezTo>
                    <a:pt x="131" y="97"/>
                    <a:pt x="139" y="101"/>
                    <a:pt x="144" y="105"/>
                  </a:cubicBezTo>
                  <a:close/>
                  <a:moveTo>
                    <a:pt x="140" y="1"/>
                  </a:moveTo>
                  <a:lnTo>
                    <a:pt x="90" y="56"/>
                  </a:lnTo>
                  <a:lnTo>
                    <a:pt x="72" y="56"/>
                  </a:lnTo>
                  <a:lnTo>
                    <a:pt x="23" y="0"/>
                  </a:lnTo>
                  <a:lnTo>
                    <a:pt x="52" y="0"/>
                  </a:lnTo>
                  <a:lnTo>
                    <a:pt x="81" y="32"/>
                  </a:lnTo>
                  <a:lnTo>
                    <a:pt x="108" y="1"/>
                  </a:lnTo>
                  <a:lnTo>
                    <a:pt x="14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113" name="Freeform 114"/>
            <p:cNvSpPr>
              <a:spLocks/>
            </p:cNvSpPr>
            <p:nvPr/>
          </p:nvSpPr>
          <p:spPr bwMode="auto">
            <a:xfrm>
              <a:off x="5101" y="3307"/>
              <a:ext cx="32" cy="42"/>
            </a:xfrm>
            <a:custGeom>
              <a:avLst/>
              <a:gdLst>
                <a:gd name="T0" fmla="*/ 108 w 139"/>
                <a:gd name="T1" fmla="*/ 180 h 180"/>
                <a:gd name="T2" fmla="*/ 108 w 139"/>
                <a:gd name="T3" fmla="*/ 77 h 180"/>
                <a:gd name="T4" fmla="*/ 99 w 139"/>
                <a:gd name="T5" fmla="*/ 38 h 180"/>
                <a:gd name="T6" fmla="*/ 71 w 139"/>
                <a:gd name="T7" fmla="*/ 27 h 180"/>
                <a:gd name="T8" fmla="*/ 49 w 139"/>
                <a:gd name="T9" fmla="*/ 33 h 180"/>
                <a:gd name="T10" fmla="*/ 31 w 139"/>
                <a:gd name="T11" fmla="*/ 49 h 180"/>
                <a:gd name="T12" fmla="*/ 31 w 139"/>
                <a:gd name="T13" fmla="*/ 180 h 180"/>
                <a:gd name="T14" fmla="*/ 0 w 139"/>
                <a:gd name="T15" fmla="*/ 180 h 180"/>
                <a:gd name="T16" fmla="*/ 0 w 139"/>
                <a:gd name="T17" fmla="*/ 4 h 180"/>
                <a:gd name="T18" fmla="*/ 21 w 139"/>
                <a:gd name="T19" fmla="*/ 4 h 180"/>
                <a:gd name="T20" fmla="*/ 31 w 139"/>
                <a:gd name="T21" fmla="*/ 26 h 180"/>
                <a:gd name="T22" fmla="*/ 81 w 139"/>
                <a:gd name="T23" fmla="*/ 0 h 180"/>
                <a:gd name="T24" fmla="*/ 139 w 139"/>
                <a:gd name="T25" fmla="*/ 71 h 180"/>
                <a:gd name="T26" fmla="*/ 139 w 139"/>
                <a:gd name="T27" fmla="*/ 180 h 180"/>
                <a:gd name="T28" fmla="*/ 108 w 139"/>
                <a:gd name="T29" fmla="*/ 18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9" h="180">
                  <a:moveTo>
                    <a:pt x="108" y="180"/>
                  </a:moveTo>
                  <a:lnTo>
                    <a:pt x="108" y="77"/>
                  </a:lnTo>
                  <a:cubicBezTo>
                    <a:pt x="108" y="59"/>
                    <a:pt x="105" y="45"/>
                    <a:pt x="99" y="38"/>
                  </a:cubicBezTo>
                  <a:cubicBezTo>
                    <a:pt x="94" y="30"/>
                    <a:pt x="84" y="27"/>
                    <a:pt x="71" y="27"/>
                  </a:cubicBezTo>
                  <a:cubicBezTo>
                    <a:pt x="64" y="27"/>
                    <a:pt x="57" y="29"/>
                    <a:pt x="49" y="33"/>
                  </a:cubicBezTo>
                  <a:cubicBezTo>
                    <a:pt x="41" y="37"/>
                    <a:pt x="35" y="43"/>
                    <a:pt x="31" y="49"/>
                  </a:cubicBezTo>
                  <a:lnTo>
                    <a:pt x="31" y="180"/>
                  </a:lnTo>
                  <a:lnTo>
                    <a:pt x="0" y="180"/>
                  </a:lnTo>
                  <a:lnTo>
                    <a:pt x="0" y="4"/>
                  </a:lnTo>
                  <a:lnTo>
                    <a:pt x="21" y="4"/>
                  </a:lnTo>
                  <a:lnTo>
                    <a:pt x="31" y="26"/>
                  </a:lnTo>
                  <a:cubicBezTo>
                    <a:pt x="41" y="9"/>
                    <a:pt x="58" y="0"/>
                    <a:pt x="81" y="0"/>
                  </a:cubicBezTo>
                  <a:cubicBezTo>
                    <a:pt x="120" y="0"/>
                    <a:pt x="139" y="24"/>
                    <a:pt x="139" y="71"/>
                  </a:cubicBezTo>
                  <a:lnTo>
                    <a:pt x="139" y="180"/>
                  </a:lnTo>
                  <a:lnTo>
                    <a:pt x="108" y="18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114" name="Freeform 115"/>
            <p:cNvSpPr>
              <a:spLocks noEditPoints="1"/>
            </p:cNvSpPr>
            <p:nvPr/>
          </p:nvSpPr>
          <p:spPr bwMode="auto">
            <a:xfrm>
              <a:off x="5140" y="3287"/>
              <a:ext cx="18" cy="62"/>
            </a:xfrm>
            <a:custGeom>
              <a:avLst/>
              <a:gdLst>
                <a:gd name="T0" fmla="*/ 25 w 76"/>
                <a:gd name="T1" fmla="*/ 266 h 266"/>
                <a:gd name="T2" fmla="*/ 25 w 76"/>
                <a:gd name="T3" fmla="*/ 116 h 266"/>
                <a:gd name="T4" fmla="*/ 0 w 76"/>
                <a:gd name="T5" fmla="*/ 116 h 266"/>
                <a:gd name="T6" fmla="*/ 0 w 76"/>
                <a:gd name="T7" fmla="*/ 90 h 266"/>
                <a:gd name="T8" fmla="*/ 56 w 76"/>
                <a:gd name="T9" fmla="*/ 90 h 266"/>
                <a:gd name="T10" fmla="*/ 56 w 76"/>
                <a:gd name="T11" fmla="*/ 266 h 266"/>
                <a:gd name="T12" fmla="*/ 25 w 76"/>
                <a:gd name="T13" fmla="*/ 266 h 266"/>
                <a:gd name="T14" fmla="*/ 76 w 76"/>
                <a:gd name="T15" fmla="*/ 0 h 266"/>
                <a:gd name="T16" fmla="*/ 39 w 76"/>
                <a:gd name="T17" fmla="*/ 55 h 266"/>
                <a:gd name="T18" fmla="*/ 16 w 76"/>
                <a:gd name="T19" fmla="*/ 55 h 266"/>
                <a:gd name="T20" fmla="*/ 44 w 76"/>
                <a:gd name="T21" fmla="*/ 0 h 266"/>
                <a:gd name="T22" fmla="*/ 76 w 76"/>
                <a:gd name="T23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6" h="266">
                  <a:moveTo>
                    <a:pt x="25" y="266"/>
                  </a:moveTo>
                  <a:lnTo>
                    <a:pt x="25" y="116"/>
                  </a:lnTo>
                  <a:lnTo>
                    <a:pt x="0" y="116"/>
                  </a:lnTo>
                  <a:lnTo>
                    <a:pt x="0" y="90"/>
                  </a:lnTo>
                  <a:lnTo>
                    <a:pt x="56" y="90"/>
                  </a:lnTo>
                  <a:lnTo>
                    <a:pt x="56" y="266"/>
                  </a:lnTo>
                  <a:lnTo>
                    <a:pt x="25" y="266"/>
                  </a:lnTo>
                  <a:close/>
                  <a:moveTo>
                    <a:pt x="76" y="0"/>
                  </a:moveTo>
                  <a:lnTo>
                    <a:pt x="39" y="55"/>
                  </a:lnTo>
                  <a:lnTo>
                    <a:pt x="16" y="55"/>
                  </a:lnTo>
                  <a:lnTo>
                    <a:pt x="44" y="0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115" name="Freeform 116"/>
            <p:cNvSpPr>
              <a:spLocks noEditPoints="1"/>
            </p:cNvSpPr>
            <p:nvPr/>
          </p:nvSpPr>
          <p:spPr bwMode="auto">
            <a:xfrm>
              <a:off x="5187" y="3307"/>
              <a:ext cx="35" cy="58"/>
            </a:xfrm>
            <a:custGeom>
              <a:avLst/>
              <a:gdLst>
                <a:gd name="T0" fmla="*/ 31 w 153"/>
                <a:gd name="T1" fmla="*/ 170 h 248"/>
                <a:gd name="T2" fmla="*/ 31 w 153"/>
                <a:gd name="T3" fmla="*/ 248 h 248"/>
                <a:gd name="T4" fmla="*/ 0 w 153"/>
                <a:gd name="T5" fmla="*/ 248 h 248"/>
                <a:gd name="T6" fmla="*/ 0 w 153"/>
                <a:gd name="T7" fmla="*/ 4 h 248"/>
                <a:gd name="T8" fmla="*/ 31 w 153"/>
                <a:gd name="T9" fmla="*/ 4 h 248"/>
                <a:gd name="T10" fmla="*/ 31 w 153"/>
                <a:gd name="T11" fmla="*/ 18 h 248"/>
                <a:gd name="T12" fmla="*/ 74 w 153"/>
                <a:gd name="T13" fmla="*/ 0 h 248"/>
                <a:gd name="T14" fmla="*/ 132 w 153"/>
                <a:gd name="T15" fmla="*/ 24 h 248"/>
                <a:gd name="T16" fmla="*/ 153 w 153"/>
                <a:gd name="T17" fmla="*/ 92 h 248"/>
                <a:gd name="T18" fmla="*/ 132 w 153"/>
                <a:gd name="T19" fmla="*/ 157 h 248"/>
                <a:gd name="T20" fmla="*/ 71 w 153"/>
                <a:gd name="T21" fmla="*/ 183 h 248"/>
                <a:gd name="T22" fmla="*/ 47 w 153"/>
                <a:gd name="T23" fmla="*/ 179 h 248"/>
                <a:gd name="T24" fmla="*/ 31 w 153"/>
                <a:gd name="T25" fmla="*/ 170 h 248"/>
                <a:gd name="T26" fmla="*/ 31 w 153"/>
                <a:gd name="T27" fmla="*/ 42 h 248"/>
                <a:gd name="T28" fmla="*/ 31 w 153"/>
                <a:gd name="T29" fmla="*/ 144 h 248"/>
                <a:gd name="T30" fmla="*/ 43 w 153"/>
                <a:gd name="T31" fmla="*/ 153 h 248"/>
                <a:gd name="T32" fmla="*/ 62 w 153"/>
                <a:gd name="T33" fmla="*/ 157 h 248"/>
                <a:gd name="T34" fmla="*/ 120 w 153"/>
                <a:gd name="T35" fmla="*/ 91 h 248"/>
                <a:gd name="T36" fmla="*/ 106 w 153"/>
                <a:gd name="T37" fmla="*/ 42 h 248"/>
                <a:gd name="T38" fmla="*/ 62 w 153"/>
                <a:gd name="T39" fmla="*/ 27 h 248"/>
                <a:gd name="T40" fmla="*/ 46 w 153"/>
                <a:gd name="T41" fmla="*/ 31 h 248"/>
                <a:gd name="T42" fmla="*/ 31 w 153"/>
                <a:gd name="T43" fmla="*/ 42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53" h="248">
                  <a:moveTo>
                    <a:pt x="31" y="170"/>
                  </a:moveTo>
                  <a:lnTo>
                    <a:pt x="31" y="248"/>
                  </a:lnTo>
                  <a:lnTo>
                    <a:pt x="0" y="248"/>
                  </a:lnTo>
                  <a:lnTo>
                    <a:pt x="0" y="4"/>
                  </a:lnTo>
                  <a:lnTo>
                    <a:pt x="31" y="4"/>
                  </a:lnTo>
                  <a:lnTo>
                    <a:pt x="31" y="18"/>
                  </a:lnTo>
                  <a:cubicBezTo>
                    <a:pt x="43" y="6"/>
                    <a:pt x="57" y="0"/>
                    <a:pt x="74" y="0"/>
                  </a:cubicBezTo>
                  <a:cubicBezTo>
                    <a:pt x="99" y="0"/>
                    <a:pt x="118" y="8"/>
                    <a:pt x="132" y="24"/>
                  </a:cubicBezTo>
                  <a:cubicBezTo>
                    <a:pt x="146" y="39"/>
                    <a:pt x="153" y="62"/>
                    <a:pt x="153" y="92"/>
                  </a:cubicBezTo>
                  <a:cubicBezTo>
                    <a:pt x="153" y="119"/>
                    <a:pt x="146" y="141"/>
                    <a:pt x="132" y="157"/>
                  </a:cubicBezTo>
                  <a:cubicBezTo>
                    <a:pt x="118" y="174"/>
                    <a:pt x="98" y="183"/>
                    <a:pt x="71" y="183"/>
                  </a:cubicBezTo>
                  <a:cubicBezTo>
                    <a:pt x="64" y="183"/>
                    <a:pt x="56" y="181"/>
                    <a:pt x="47" y="179"/>
                  </a:cubicBezTo>
                  <a:cubicBezTo>
                    <a:pt x="39" y="176"/>
                    <a:pt x="33" y="173"/>
                    <a:pt x="31" y="170"/>
                  </a:cubicBezTo>
                  <a:close/>
                  <a:moveTo>
                    <a:pt x="31" y="42"/>
                  </a:moveTo>
                  <a:lnTo>
                    <a:pt x="31" y="144"/>
                  </a:lnTo>
                  <a:cubicBezTo>
                    <a:pt x="33" y="147"/>
                    <a:pt x="37" y="150"/>
                    <a:pt x="43" y="153"/>
                  </a:cubicBezTo>
                  <a:cubicBezTo>
                    <a:pt x="50" y="155"/>
                    <a:pt x="56" y="157"/>
                    <a:pt x="62" y="157"/>
                  </a:cubicBezTo>
                  <a:cubicBezTo>
                    <a:pt x="101" y="157"/>
                    <a:pt x="120" y="135"/>
                    <a:pt x="120" y="91"/>
                  </a:cubicBezTo>
                  <a:cubicBezTo>
                    <a:pt x="120" y="69"/>
                    <a:pt x="115" y="52"/>
                    <a:pt x="106" y="42"/>
                  </a:cubicBezTo>
                  <a:cubicBezTo>
                    <a:pt x="97" y="32"/>
                    <a:pt x="82" y="27"/>
                    <a:pt x="62" y="27"/>
                  </a:cubicBezTo>
                  <a:cubicBezTo>
                    <a:pt x="58" y="27"/>
                    <a:pt x="52" y="28"/>
                    <a:pt x="46" y="31"/>
                  </a:cubicBezTo>
                  <a:cubicBezTo>
                    <a:pt x="40" y="34"/>
                    <a:pt x="35" y="38"/>
                    <a:pt x="31" y="4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116" name="Freeform 117"/>
            <p:cNvSpPr>
              <a:spLocks/>
            </p:cNvSpPr>
            <p:nvPr/>
          </p:nvSpPr>
          <p:spPr bwMode="auto">
            <a:xfrm>
              <a:off x="5230" y="3307"/>
              <a:ext cx="24" cy="42"/>
            </a:xfrm>
            <a:custGeom>
              <a:avLst/>
              <a:gdLst>
                <a:gd name="T0" fmla="*/ 93 w 106"/>
                <a:gd name="T1" fmla="*/ 34 h 180"/>
                <a:gd name="T2" fmla="*/ 72 w 106"/>
                <a:gd name="T3" fmla="*/ 27 h 180"/>
                <a:gd name="T4" fmla="*/ 43 w 106"/>
                <a:gd name="T5" fmla="*/ 42 h 180"/>
                <a:gd name="T6" fmla="*/ 31 w 106"/>
                <a:gd name="T7" fmla="*/ 79 h 180"/>
                <a:gd name="T8" fmla="*/ 31 w 106"/>
                <a:gd name="T9" fmla="*/ 180 h 180"/>
                <a:gd name="T10" fmla="*/ 0 w 106"/>
                <a:gd name="T11" fmla="*/ 180 h 180"/>
                <a:gd name="T12" fmla="*/ 0 w 106"/>
                <a:gd name="T13" fmla="*/ 4 h 180"/>
                <a:gd name="T14" fmla="*/ 31 w 106"/>
                <a:gd name="T15" fmla="*/ 4 h 180"/>
                <a:gd name="T16" fmla="*/ 31 w 106"/>
                <a:gd name="T17" fmla="*/ 32 h 180"/>
                <a:gd name="T18" fmla="*/ 81 w 106"/>
                <a:gd name="T19" fmla="*/ 0 h 180"/>
                <a:gd name="T20" fmla="*/ 106 w 106"/>
                <a:gd name="T21" fmla="*/ 3 h 180"/>
                <a:gd name="T22" fmla="*/ 93 w 106"/>
                <a:gd name="T23" fmla="*/ 3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6" h="180">
                  <a:moveTo>
                    <a:pt x="93" y="34"/>
                  </a:moveTo>
                  <a:cubicBezTo>
                    <a:pt x="86" y="29"/>
                    <a:pt x="79" y="27"/>
                    <a:pt x="72" y="27"/>
                  </a:cubicBezTo>
                  <a:cubicBezTo>
                    <a:pt x="61" y="27"/>
                    <a:pt x="51" y="32"/>
                    <a:pt x="43" y="42"/>
                  </a:cubicBezTo>
                  <a:cubicBezTo>
                    <a:pt x="35" y="52"/>
                    <a:pt x="31" y="64"/>
                    <a:pt x="31" y="79"/>
                  </a:cubicBezTo>
                  <a:lnTo>
                    <a:pt x="31" y="180"/>
                  </a:lnTo>
                  <a:lnTo>
                    <a:pt x="0" y="180"/>
                  </a:lnTo>
                  <a:lnTo>
                    <a:pt x="0" y="4"/>
                  </a:lnTo>
                  <a:lnTo>
                    <a:pt x="31" y="4"/>
                  </a:lnTo>
                  <a:lnTo>
                    <a:pt x="31" y="32"/>
                  </a:lnTo>
                  <a:cubicBezTo>
                    <a:pt x="42" y="11"/>
                    <a:pt x="59" y="0"/>
                    <a:pt x="81" y="0"/>
                  </a:cubicBezTo>
                  <a:cubicBezTo>
                    <a:pt x="87" y="0"/>
                    <a:pt x="95" y="1"/>
                    <a:pt x="106" y="3"/>
                  </a:cubicBezTo>
                  <a:lnTo>
                    <a:pt x="93" y="3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117" name="Freeform 118"/>
            <p:cNvSpPr>
              <a:spLocks noEditPoints="1"/>
            </p:cNvSpPr>
            <p:nvPr/>
          </p:nvSpPr>
          <p:spPr bwMode="auto">
            <a:xfrm>
              <a:off x="5256" y="3307"/>
              <a:ext cx="37" cy="43"/>
            </a:xfrm>
            <a:custGeom>
              <a:avLst/>
              <a:gdLst>
                <a:gd name="T0" fmla="*/ 0 w 159"/>
                <a:gd name="T1" fmla="*/ 91 h 183"/>
                <a:gd name="T2" fmla="*/ 22 w 159"/>
                <a:gd name="T3" fmla="*/ 25 h 183"/>
                <a:gd name="T4" fmla="*/ 80 w 159"/>
                <a:gd name="T5" fmla="*/ 0 h 183"/>
                <a:gd name="T6" fmla="*/ 139 w 159"/>
                <a:gd name="T7" fmla="*/ 24 h 183"/>
                <a:gd name="T8" fmla="*/ 159 w 159"/>
                <a:gd name="T9" fmla="*/ 91 h 183"/>
                <a:gd name="T10" fmla="*/ 138 w 159"/>
                <a:gd name="T11" fmla="*/ 158 h 183"/>
                <a:gd name="T12" fmla="*/ 80 w 159"/>
                <a:gd name="T13" fmla="*/ 183 h 183"/>
                <a:gd name="T14" fmla="*/ 21 w 159"/>
                <a:gd name="T15" fmla="*/ 158 h 183"/>
                <a:gd name="T16" fmla="*/ 0 w 159"/>
                <a:gd name="T17" fmla="*/ 91 h 183"/>
                <a:gd name="T18" fmla="*/ 33 w 159"/>
                <a:gd name="T19" fmla="*/ 91 h 183"/>
                <a:gd name="T20" fmla="*/ 80 w 159"/>
                <a:gd name="T21" fmla="*/ 157 h 183"/>
                <a:gd name="T22" fmla="*/ 114 w 159"/>
                <a:gd name="T23" fmla="*/ 140 h 183"/>
                <a:gd name="T24" fmla="*/ 127 w 159"/>
                <a:gd name="T25" fmla="*/ 91 h 183"/>
                <a:gd name="T26" fmla="*/ 80 w 159"/>
                <a:gd name="T27" fmla="*/ 26 h 183"/>
                <a:gd name="T28" fmla="*/ 46 w 159"/>
                <a:gd name="T29" fmla="*/ 43 h 183"/>
                <a:gd name="T30" fmla="*/ 33 w 159"/>
                <a:gd name="T31" fmla="*/ 91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9" h="183">
                  <a:moveTo>
                    <a:pt x="0" y="91"/>
                  </a:moveTo>
                  <a:cubicBezTo>
                    <a:pt x="0" y="64"/>
                    <a:pt x="8" y="42"/>
                    <a:pt x="22" y="25"/>
                  </a:cubicBezTo>
                  <a:cubicBezTo>
                    <a:pt x="37" y="9"/>
                    <a:pt x="56" y="0"/>
                    <a:pt x="80" y="0"/>
                  </a:cubicBezTo>
                  <a:cubicBezTo>
                    <a:pt x="105" y="0"/>
                    <a:pt x="125" y="8"/>
                    <a:pt x="139" y="24"/>
                  </a:cubicBezTo>
                  <a:cubicBezTo>
                    <a:pt x="152" y="40"/>
                    <a:pt x="159" y="63"/>
                    <a:pt x="159" y="91"/>
                  </a:cubicBezTo>
                  <a:cubicBezTo>
                    <a:pt x="159" y="120"/>
                    <a:pt x="152" y="142"/>
                    <a:pt x="138" y="158"/>
                  </a:cubicBezTo>
                  <a:cubicBezTo>
                    <a:pt x="124" y="175"/>
                    <a:pt x="105" y="183"/>
                    <a:pt x="80" y="183"/>
                  </a:cubicBezTo>
                  <a:cubicBezTo>
                    <a:pt x="55" y="183"/>
                    <a:pt x="35" y="175"/>
                    <a:pt x="21" y="158"/>
                  </a:cubicBezTo>
                  <a:cubicBezTo>
                    <a:pt x="7" y="141"/>
                    <a:pt x="0" y="119"/>
                    <a:pt x="0" y="91"/>
                  </a:cubicBezTo>
                  <a:close/>
                  <a:moveTo>
                    <a:pt x="33" y="91"/>
                  </a:moveTo>
                  <a:cubicBezTo>
                    <a:pt x="33" y="135"/>
                    <a:pt x="49" y="157"/>
                    <a:pt x="80" y="157"/>
                  </a:cubicBezTo>
                  <a:cubicBezTo>
                    <a:pt x="95" y="157"/>
                    <a:pt x="106" y="151"/>
                    <a:pt x="114" y="140"/>
                  </a:cubicBezTo>
                  <a:cubicBezTo>
                    <a:pt x="123" y="128"/>
                    <a:pt x="127" y="112"/>
                    <a:pt x="127" y="91"/>
                  </a:cubicBezTo>
                  <a:cubicBezTo>
                    <a:pt x="127" y="48"/>
                    <a:pt x="111" y="26"/>
                    <a:pt x="80" y="26"/>
                  </a:cubicBezTo>
                  <a:cubicBezTo>
                    <a:pt x="66" y="26"/>
                    <a:pt x="54" y="32"/>
                    <a:pt x="46" y="43"/>
                  </a:cubicBezTo>
                  <a:cubicBezTo>
                    <a:pt x="37" y="55"/>
                    <a:pt x="33" y="71"/>
                    <a:pt x="33" y="9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118" name="Freeform 119"/>
            <p:cNvSpPr>
              <a:spLocks noEditPoints="1"/>
            </p:cNvSpPr>
            <p:nvPr/>
          </p:nvSpPr>
          <p:spPr bwMode="auto">
            <a:xfrm>
              <a:off x="5298" y="3305"/>
              <a:ext cx="33" cy="60"/>
            </a:xfrm>
            <a:custGeom>
              <a:avLst/>
              <a:gdLst>
                <a:gd name="T0" fmla="*/ 3 w 146"/>
                <a:gd name="T1" fmla="*/ 236 h 256"/>
                <a:gd name="T2" fmla="*/ 20 w 146"/>
                <a:gd name="T3" fmla="*/ 211 h 256"/>
                <a:gd name="T4" fmla="*/ 70 w 146"/>
                <a:gd name="T5" fmla="*/ 229 h 256"/>
                <a:gd name="T6" fmla="*/ 104 w 146"/>
                <a:gd name="T7" fmla="*/ 222 h 256"/>
                <a:gd name="T8" fmla="*/ 116 w 146"/>
                <a:gd name="T9" fmla="*/ 203 h 256"/>
                <a:gd name="T10" fmla="*/ 85 w 146"/>
                <a:gd name="T11" fmla="*/ 182 h 256"/>
                <a:gd name="T12" fmla="*/ 66 w 146"/>
                <a:gd name="T13" fmla="*/ 185 h 256"/>
                <a:gd name="T14" fmla="*/ 44 w 146"/>
                <a:gd name="T15" fmla="*/ 187 h 256"/>
                <a:gd name="T16" fmla="*/ 7 w 146"/>
                <a:gd name="T17" fmla="*/ 159 h 256"/>
                <a:gd name="T18" fmla="*/ 16 w 146"/>
                <a:gd name="T19" fmla="*/ 143 h 256"/>
                <a:gd name="T20" fmla="*/ 37 w 146"/>
                <a:gd name="T21" fmla="*/ 133 h 256"/>
                <a:gd name="T22" fmla="*/ 0 w 146"/>
                <a:gd name="T23" fmla="*/ 73 h 256"/>
                <a:gd name="T24" fmla="*/ 20 w 146"/>
                <a:gd name="T25" fmla="*/ 27 h 256"/>
                <a:gd name="T26" fmla="*/ 67 w 146"/>
                <a:gd name="T27" fmla="*/ 8 h 256"/>
                <a:gd name="T28" fmla="*/ 108 w 146"/>
                <a:gd name="T29" fmla="*/ 19 h 256"/>
                <a:gd name="T30" fmla="*/ 123 w 146"/>
                <a:gd name="T31" fmla="*/ 0 h 256"/>
                <a:gd name="T32" fmla="*/ 144 w 146"/>
                <a:gd name="T33" fmla="*/ 20 h 256"/>
                <a:gd name="T34" fmla="*/ 125 w 146"/>
                <a:gd name="T35" fmla="*/ 34 h 256"/>
                <a:gd name="T36" fmla="*/ 137 w 146"/>
                <a:gd name="T37" fmla="*/ 74 h 256"/>
                <a:gd name="T38" fmla="*/ 120 w 146"/>
                <a:gd name="T39" fmla="*/ 119 h 256"/>
                <a:gd name="T40" fmla="*/ 77 w 146"/>
                <a:gd name="T41" fmla="*/ 140 h 256"/>
                <a:gd name="T42" fmla="*/ 51 w 146"/>
                <a:gd name="T43" fmla="*/ 142 h 256"/>
                <a:gd name="T44" fmla="*/ 39 w 146"/>
                <a:gd name="T45" fmla="*/ 146 h 256"/>
                <a:gd name="T46" fmla="*/ 31 w 146"/>
                <a:gd name="T47" fmla="*/ 154 h 256"/>
                <a:gd name="T48" fmla="*/ 47 w 146"/>
                <a:gd name="T49" fmla="*/ 161 h 256"/>
                <a:gd name="T50" fmla="*/ 69 w 146"/>
                <a:gd name="T51" fmla="*/ 158 h 256"/>
                <a:gd name="T52" fmla="*/ 91 w 146"/>
                <a:gd name="T53" fmla="*/ 156 h 256"/>
                <a:gd name="T54" fmla="*/ 132 w 146"/>
                <a:gd name="T55" fmla="*/ 168 h 256"/>
                <a:gd name="T56" fmla="*/ 146 w 146"/>
                <a:gd name="T57" fmla="*/ 202 h 256"/>
                <a:gd name="T58" fmla="*/ 124 w 146"/>
                <a:gd name="T59" fmla="*/ 242 h 256"/>
                <a:gd name="T60" fmla="*/ 69 w 146"/>
                <a:gd name="T61" fmla="*/ 256 h 256"/>
                <a:gd name="T62" fmla="*/ 33 w 146"/>
                <a:gd name="T63" fmla="*/ 250 h 256"/>
                <a:gd name="T64" fmla="*/ 3 w 146"/>
                <a:gd name="T65" fmla="*/ 236 h 256"/>
                <a:gd name="T66" fmla="*/ 69 w 146"/>
                <a:gd name="T67" fmla="*/ 34 h 256"/>
                <a:gd name="T68" fmla="*/ 43 w 146"/>
                <a:gd name="T69" fmla="*/ 45 h 256"/>
                <a:gd name="T70" fmla="*/ 32 w 146"/>
                <a:gd name="T71" fmla="*/ 73 h 256"/>
                <a:gd name="T72" fmla="*/ 42 w 146"/>
                <a:gd name="T73" fmla="*/ 103 h 256"/>
                <a:gd name="T74" fmla="*/ 69 w 146"/>
                <a:gd name="T75" fmla="*/ 115 h 256"/>
                <a:gd name="T76" fmla="*/ 95 w 146"/>
                <a:gd name="T77" fmla="*/ 104 h 256"/>
                <a:gd name="T78" fmla="*/ 104 w 146"/>
                <a:gd name="T79" fmla="*/ 73 h 256"/>
                <a:gd name="T80" fmla="*/ 94 w 146"/>
                <a:gd name="T81" fmla="*/ 45 h 256"/>
                <a:gd name="T82" fmla="*/ 69 w 146"/>
                <a:gd name="T83" fmla="*/ 34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46" h="256">
                  <a:moveTo>
                    <a:pt x="3" y="236"/>
                  </a:moveTo>
                  <a:lnTo>
                    <a:pt x="20" y="211"/>
                  </a:lnTo>
                  <a:cubicBezTo>
                    <a:pt x="38" y="223"/>
                    <a:pt x="55" y="229"/>
                    <a:pt x="70" y="229"/>
                  </a:cubicBezTo>
                  <a:cubicBezTo>
                    <a:pt x="84" y="229"/>
                    <a:pt x="95" y="226"/>
                    <a:pt x="104" y="222"/>
                  </a:cubicBezTo>
                  <a:cubicBezTo>
                    <a:pt x="112" y="217"/>
                    <a:pt x="116" y="211"/>
                    <a:pt x="116" y="203"/>
                  </a:cubicBezTo>
                  <a:cubicBezTo>
                    <a:pt x="116" y="189"/>
                    <a:pt x="105" y="182"/>
                    <a:pt x="85" y="182"/>
                  </a:cubicBezTo>
                  <a:cubicBezTo>
                    <a:pt x="81" y="182"/>
                    <a:pt x="75" y="183"/>
                    <a:pt x="66" y="185"/>
                  </a:cubicBezTo>
                  <a:cubicBezTo>
                    <a:pt x="57" y="186"/>
                    <a:pt x="49" y="187"/>
                    <a:pt x="44" y="187"/>
                  </a:cubicBezTo>
                  <a:cubicBezTo>
                    <a:pt x="19" y="187"/>
                    <a:pt x="7" y="178"/>
                    <a:pt x="7" y="159"/>
                  </a:cubicBezTo>
                  <a:cubicBezTo>
                    <a:pt x="7" y="153"/>
                    <a:pt x="10" y="148"/>
                    <a:pt x="16" y="143"/>
                  </a:cubicBezTo>
                  <a:cubicBezTo>
                    <a:pt x="22" y="139"/>
                    <a:pt x="29" y="135"/>
                    <a:pt x="37" y="133"/>
                  </a:cubicBezTo>
                  <a:cubicBezTo>
                    <a:pt x="13" y="122"/>
                    <a:pt x="0" y="101"/>
                    <a:pt x="0" y="73"/>
                  </a:cubicBezTo>
                  <a:cubicBezTo>
                    <a:pt x="0" y="54"/>
                    <a:pt x="7" y="39"/>
                    <a:pt x="20" y="27"/>
                  </a:cubicBezTo>
                  <a:cubicBezTo>
                    <a:pt x="32" y="15"/>
                    <a:pt x="48" y="8"/>
                    <a:pt x="67" y="8"/>
                  </a:cubicBezTo>
                  <a:cubicBezTo>
                    <a:pt x="84" y="8"/>
                    <a:pt x="98" y="12"/>
                    <a:pt x="108" y="19"/>
                  </a:cubicBezTo>
                  <a:lnTo>
                    <a:pt x="123" y="0"/>
                  </a:lnTo>
                  <a:lnTo>
                    <a:pt x="144" y="20"/>
                  </a:lnTo>
                  <a:lnTo>
                    <a:pt x="125" y="34"/>
                  </a:lnTo>
                  <a:cubicBezTo>
                    <a:pt x="133" y="44"/>
                    <a:pt x="137" y="58"/>
                    <a:pt x="137" y="74"/>
                  </a:cubicBezTo>
                  <a:cubicBezTo>
                    <a:pt x="137" y="92"/>
                    <a:pt x="131" y="107"/>
                    <a:pt x="120" y="119"/>
                  </a:cubicBezTo>
                  <a:cubicBezTo>
                    <a:pt x="109" y="131"/>
                    <a:pt x="95" y="138"/>
                    <a:pt x="77" y="140"/>
                  </a:cubicBezTo>
                  <a:lnTo>
                    <a:pt x="51" y="142"/>
                  </a:lnTo>
                  <a:cubicBezTo>
                    <a:pt x="48" y="143"/>
                    <a:pt x="44" y="144"/>
                    <a:pt x="39" y="146"/>
                  </a:cubicBezTo>
                  <a:cubicBezTo>
                    <a:pt x="33" y="148"/>
                    <a:pt x="31" y="151"/>
                    <a:pt x="31" y="154"/>
                  </a:cubicBezTo>
                  <a:cubicBezTo>
                    <a:pt x="31" y="158"/>
                    <a:pt x="36" y="161"/>
                    <a:pt x="47" y="161"/>
                  </a:cubicBezTo>
                  <a:cubicBezTo>
                    <a:pt x="52" y="161"/>
                    <a:pt x="59" y="160"/>
                    <a:pt x="69" y="158"/>
                  </a:cubicBezTo>
                  <a:cubicBezTo>
                    <a:pt x="79" y="156"/>
                    <a:pt x="86" y="156"/>
                    <a:pt x="91" y="156"/>
                  </a:cubicBezTo>
                  <a:cubicBezTo>
                    <a:pt x="108" y="156"/>
                    <a:pt x="122" y="160"/>
                    <a:pt x="132" y="168"/>
                  </a:cubicBezTo>
                  <a:cubicBezTo>
                    <a:pt x="141" y="176"/>
                    <a:pt x="146" y="188"/>
                    <a:pt x="146" y="202"/>
                  </a:cubicBezTo>
                  <a:cubicBezTo>
                    <a:pt x="146" y="219"/>
                    <a:pt x="139" y="232"/>
                    <a:pt x="124" y="242"/>
                  </a:cubicBezTo>
                  <a:cubicBezTo>
                    <a:pt x="110" y="252"/>
                    <a:pt x="92" y="256"/>
                    <a:pt x="69" y="256"/>
                  </a:cubicBezTo>
                  <a:cubicBezTo>
                    <a:pt x="58" y="256"/>
                    <a:pt x="46" y="254"/>
                    <a:pt x="33" y="250"/>
                  </a:cubicBezTo>
                  <a:cubicBezTo>
                    <a:pt x="21" y="246"/>
                    <a:pt x="11" y="241"/>
                    <a:pt x="3" y="236"/>
                  </a:cubicBezTo>
                  <a:close/>
                  <a:moveTo>
                    <a:pt x="69" y="34"/>
                  </a:moveTo>
                  <a:cubicBezTo>
                    <a:pt x="58" y="34"/>
                    <a:pt x="49" y="37"/>
                    <a:pt x="43" y="45"/>
                  </a:cubicBezTo>
                  <a:cubicBezTo>
                    <a:pt x="36" y="53"/>
                    <a:pt x="32" y="62"/>
                    <a:pt x="32" y="73"/>
                  </a:cubicBezTo>
                  <a:cubicBezTo>
                    <a:pt x="32" y="85"/>
                    <a:pt x="36" y="95"/>
                    <a:pt x="42" y="103"/>
                  </a:cubicBezTo>
                  <a:cubicBezTo>
                    <a:pt x="49" y="111"/>
                    <a:pt x="58" y="115"/>
                    <a:pt x="69" y="115"/>
                  </a:cubicBezTo>
                  <a:cubicBezTo>
                    <a:pt x="80" y="115"/>
                    <a:pt x="89" y="112"/>
                    <a:pt x="95" y="104"/>
                  </a:cubicBezTo>
                  <a:cubicBezTo>
                    <a:pt x="101" y="96"/>
                    <a:pt x="104" y="86"/>
                    <a:pt x="104" y="73"/>
                  </a:cubicBezTo>
                  <a:cubicBezTo>
                    <a:pt x="104" y="62"/>
                    <a:pt x="101" y="53"/>
                    <a:pt x="94" y="45"/>
                  </a:cubicBezTo>
                  <a:cubicBezTo>
                    <a:pt x="88" y="37"/>
                    <a:pt x="79" y="34"/>
                    <a:pt x="69" y="3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119" name="Freeform 120"/>
            <p:cNvSpPr>
              <a:spLocks/>
            </p:cNvSpPr>
            <p:nvPr/>
          </p:nvSpPr>
          <p:spPr bwMode="auto">
            <a:xfrm>
              <a:off x="5339" y="3307"/>
              <a:ext cx="24" cy="42"/>
            </a:xfrm>
            <a:custGeom>
              <a:avLst/>
              <a:gdLst>
                <a:gd name="T0" fmla="*/ 93 w 106"/>
                <a:gd name="T1" fmla="*/ 34 h 180"/>
                <a:gd name="T2" fmla="*/ 72 w 106"/>
                <a:gd name="T3" fmla="*/ 27 h 180"/>
                <a:gd name="T4" fmla="*/ 43 w 106"/>
                <a:gd name="T5" fmla="*/ 42 h 180"/>
                <a:gd name="T6" fmla="*/ 31 w 106"/>
                <a:gd name="T7" fmla="*/ 79 h 180"/>
                <a:gd name="T8" fmla="*/ 31 w 106"/>
                <a:gd name="T9" fmla="*/ 180 h 180"/>
                <a:gd name="T10" fmla="*/ 0 w 106"/>
                <a:gd name="T11" fmla="*/ 180 h 180"/>
                <a:gd name="T12" fmla="*/ 0 w 106"/>
                <a:gd name="T13" fmla="*/ 4 h 180"/>
                <a:gd name="T14" fmla="*/ 31 w 106"/>
                <a:gd name="T15" fmla="*/ 4 h 180"/>
                <a:gd name="T16" fmla="*/ 31 w 106"/>
                <a:gd name="T17" fmla="*/ 32 h 180"/>
                <a:gd name="T18" fmla="*/ 82 w 106"/>
                <a:gd name="T19" fmla="*/ 0 h 180"/>
                <a:gd name="T20" fmla="*/ 106 w 106"/>
                <a:gd name="T21" fmla="*/ 3 h 180"/>
                <a:gd name="T22" fmla="*/ 93 w 106"/>
                <a:gd name="T23" fmla="*/ 3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6" h="180">
                  <a:moveTo>
                    <a:pt x="93" y="34"/>
                  </a:moveTo>
                  <a:cubicBezTo>
                    <a:pt x="86" y="29"/>
                    <a:pt x="79" y="27"/>
                    <a:pt x="72" y="27"/>
                  </a:cubicBezTo>
                  <a:cubicBezTo>
                    <a:pt x="61" y="27"/>
                    <a:pt x="52" y="32"/>
                    <a:pt x="43" y="42"/>
                  </a:cubicBezTo>
                  <a:cubicBezTo>
                    <a:pt x="35" y="52"/>
                    <a:pt x="31" y="64"/>
                    <a:pt x="31" y="79"/>
                  </a:cubicBezTo>
                  <a:lnTo>
                    <a:pt x="31" y="180"/>
                  </a:lnTo>
                  <a:lnTo>
                    <a:pt x="0" y="180"/>
                  </a:lnTo>
                  <a:lnTo>
                    <a:pt x="0" y="4"/>
                  </a:lnTo>
                  <a:lnTo>
                    <a:pt x="31" y="4"/>
                  </a:lnTo>
                  <a:lnTo>
                    <a:pt x="31" y="32"/>
                  </a:lnTo>
                  <a:cubicBezTo>
                    <a:pt x="42" y="11"/>
                    <a:pt x="59" y="0"/>
                    <a:pt x="82" y="0"/>
                  </a:cubicBezTo>
                  <a:cubicBezTo>
                    <a:pt x="87" y="0"/>
                    <a:pt x="95" y="1"/>
                    <a:pt x="106" y="3"/>
                  </a:cubicBezTo>
                  <a:lnTo>
                    <a:pt x="93" y="3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120" name="Freeform 121"/>
            <p:cNvSpPr>
              <a:spLocks noEditPoints="1"/>
            </p:cNvSpPr>
            <p:nvPr/>
          </p:nvSpPr>
          <p:spPr bwMode="auto">
            <a:xfrm>
              <a:off x="5366" y="3307"/>
              <a:ext cx="34" cy="43"/>
            </a:xfrm>
            <a:custGeom>
              <a:avLst/>
              <a:gdLst>
                <a:gd name="T0" fmla="*/ 108 w 150"/>
                <a:gd name="T1" fmla="*/ 159 h 183"/>
                <a:gd name="T2" fmla="*/ 51 w 150"/>
                <a:gd name="T3" fmla="*/ 183 h 183"/>
                <a:gd name="T4" fmla="*/ 15 w 150"/>
                <a:gd name="T5" fmla="*/ 168 h 183"/>
                <a:gd name="T6" fmla="*/ 0 w 150"/>
                <a:gd name="T7" fmla="*/ 130 h 183"/>
                <a:gd name="T8" fmla="*/ 23 w 150"/>
                <a:gd name="T9" fmla="*/ 85 h 183"/>
                <a:gd name="T10" fmla="*/ 83 w 150"/>
                <a:gd name="T11" fmla="*/ 67 h 183"/>
                <a:gd name="T12" fmla="*/ 105 w 150"/>
                <a:gd name="T13" fmla="*/ 71 h 183"/>
                <a:gd name="T14" fmla="*/ 67 w 150"/>
                <a:gd name="T15" fmla="*/ 28 h 183"/>
                <a:gd name="T16" fmla="*/ 22 w 150"/>
                <a:gd name="T17" fmla="*/ 44 h 183"/>
                <a:gd name="T18" fmla="*/ 9 w 150"/>
                <a:gd name="T19" fmla="*/ 18 h 183"/>
                <a:gd name="T20" fmla="*/ 34 w 150"/>
                <a:gd name="T21" fmla="*/ 6 h 183"/>
                <a:gd name="T22" fmla="*/ 64 w 150"/>
                <a:gd name="T23" fmla="*/ 0 h 183"/>
                <a:gd name="T24" fmla="*/ 119 w 150"/>
                <a:gd name="T25" fmla="*/ 18 h 183"/>
                <a:gd name="T26" fmla="*/ 137 w 150"/>
                <a:gd name="T27" fmla="*/ 73 h 183"/>
                <a:gd name="T28" fmla="*/ 137 w 150"/>
                <a:gd name="T29" fmla="*/ 136 h 183"/>
                <a:gd name="T30" fmla="*/ 150 w 150"/>
                <a:gd name="T31" fmla="*/ 167 h 183"/>
                <a:gd name="T32" fmla="*/ 150 w 150"/>
                <a:gd name="T33" fmla="*/ 183 h 183"/>
                <a:gd name="T34" fmla="*/ 122 w 150"/>
                <a:gd name="T35" fmla="*/ 177 h 183"/>
                <a:gd name="T36" fmla="*/ 108 w 150"/>
                <a:gd name="T37" fmla="*/ 159 h 183"/>
                <a:gd name="T38" fmla="*/ 105 w 150"/>
                <a:gd name="T39" fmla="*/ 93 h 183"/>
                <a:gd name="T40" fmla="*/ 85 w 150"/>
                <a:gd name="T41" fmla="*/ 90 h 183"/>
                <a:gd name="T42" fmla="*/ 46 w 150"/>
                <a:gd name="T43" fmla="*/ 102 h 183"/>
                <a:gd name="T44" fmla="*/ 31 w 150"/>
                <a:gd name="T45" fmla="*/ 131 h 183"/>
                <a:gd name="T46" fmla="*/ 63 w 150"/>
                <a:gd name="T47" fmla="*/ 158 h 183"/>
                <a:gd name="T48" fmla="*/ 105 w 150"/>
                <a:gd name="T49" fmla="*/ 136 h 183"/>
                <a:gd name="T50" fmla="*/ 105 w 150"/>
                <a:gd name="T51" fmla="*/ 93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0" h="183">
                  <a:moveTo>
                    <a:pt x="108" y="159"/>
                  </a:moveTo>
                  <a:cubicBezTo>
                    <a:pt x="96" y="175"/>
                    <a:pt x="77" y="183"/>
                    <a:pt x="51" y="183"/>
                  </a:cubicBezTo>
                  <a:cubicBezTo>
                    <a:pt x="37" y="183"/>
                    <a:pt x="25" y="178"/>
                    <a:pt x="15" y="168"/>
                  </a:cubicBezTo>
                  <a:cubicBezTo>
                    <a:pt x="5" y="158"/>
                    <a:pt x="0" y="145"/>
                    <a:pt x="0" y="130"/>
                  </a:cubicBezTo>
                  <a:cubicBezTo>
                    <a:pt x="0" y="113"/>
                    <a:pt x="8" y="98"/>
                    <a:pt x="23" y="85"/>
                  </a:cubicBezTo>
                  <a:cubicBezTo>
                    <a:pt x="39" y="73"/>
                    <a:pt x="59" y="67"/>
                    <a:pt x="83" y="67"/>
                  </a:cubicBezTo>
                  <a:cubicBezTo>
                    <a:pt x="90" y="67"/>
                    <a:pt x="97" y="68"/>
                    <a:pt x="105" y="71"/>
                  </a:cubicBezTo>
                  <a:cubicBezTo>
                    <a:pt x="105" y="43"/>
                    <a:pt x="93" y="28"/>
                    <a:pt x="67" y="28"/>
                  </a:cubicBezTo>
                  <a:cubicBezTo>
                    <a:pt x="48" y="28"/>
                    <a:pt x="33" y="34"/>
                    <a:pt x="22" y="44"/>
                  </a:cubicBezTo>
                  <a:lnTo>
                    <a:pt x="9" y="18"/>
                  </a:lnTo>
                  <a:cubicBezTo>
                    <a:pt x="15" y="13"/>
                    <a:pt x="23" y="9"/>
                    <a:pt x="34" y="6"/>
                  </a:cubicBezTo>
                  <a:cubicBezTo>
                    <a:pt x="44" y="2"/>
                    <a:pt x="54" y="0"/>
                    <a:pt x="64" y="0"/>
                  </a:cubicBezTo>
                  <a:cubicBezTo>
                    <a:pt x="89" y="0"/>
                    <a:pt x="108" y="6"/>
                    <a:pt x="119" y="18"/>
                  </a:cubicBezTo>
                  <a:cubicBezTo>
                    <a:pt x="131" y="29"/>
                    <a:pt x="137" y="48"/>
                    <a:pt x="137" y="73"/>
                  </a:cubicBezTo>
                  <a:lnTo>
                    <a:pt x="137" y="136"/>
                  </a:lnTo>
                  <a:cubicBezTo>
                    <a:pt x="137" y="152"/>
                    <a:pt x="141" y="162"/>
                    <a:pt x="150" y="167"/>
                  </a:cubicBezTo>
                  <a:lnTo>
                    <a:pt x="150" y="183"/>
                  </a:lnTo>
                  <a:cubicBezTo>
                    <a:pt x="138" y="183"/>
                    <a:pt x="128" y="181"/>
                    <a:pt x="122" y="177"/>
                  </a:cubicBezTo>
                  <a:cubicBezTo>
                    <a:pt x="116" y="174"/>
                    <a:pt x="111" y="168"/>
                    <a:pt x="108" y="159"/>
                  </a:cubicBezTo>
                  <a:close/>
                  <a:moveTo>
                    <a:pt x="105" y="93"/>
                  </a:moveTo>
                  <a:cubicBezTo>
                    <a:pt x="95" y="91"/>
                    <a:pt x="89" y="90"/>
                    <a:pt x="85" y="90"/>
                  </a:cubicBezTo>
                  <a:cubicBezTo>
                    <a:pt x="69" y="90"/>
                    <a:pt x="56" y="94"/>
                    <a:pt x="46" y="102"/>
                  </a:cubicBezTo>
                  <a:cubicBezTo>
                    <a:pt x="36" y="110"/>
                    <a:pt x="31" y="120"/>
                    <a:pt x="31" y="131"/>
                  </a:cubicBezTo>
                  <a:cubicBezTo>
                    <a:pt x="31" y="149"/>
                    <a:pt x="42" y="158"/>
                    <a:pt x="63" y="158"/>
                  </a:cubicBezTo>
                  <a:cubicBezTo>
                    <a:pt x="79" y="158"/>
                    <a:pt x="93" y="151"/>
                    <a:pt x="105" y="136"/>
                  </a:cubicBezTo>
                  <a:lnTo>
                    <a:pt x="105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121" name="Freeform 122"/>
            <p:cNvSpPr>
              <a:spLocks/>
            </p:cNvSpPr>
            <p:nvPr/>
          </p:nvSpPr>
          <p:spPr bwMode="auto">
            <a:xfrm>
              <a:off x="5408" y="3307"/>
              <a:ext cx="53" cy="42"/>
            </a:xfrm>
            <a:custGeom>
              <a:avLst/>
              <a:gdLst>
                <a:gd name="T0" fmla="*/ 203 w 234"/>
                <a:gd name="T1" fmla="*/ 180 h 180"/>
                <a:gd name="T2" fmla="*/ 203 w 234"/>
                <a:gd name="T3" fmla="*/ 68 h 180"/>
                <a:gd name="T4" fmla="*/ 167 w 234"/>
                <a:gd name="T5" fmla="*/ 27 h 180"/>
                <a:gd name="T6" fmla="*/ 146 w 234"/>
                <a:gd name="T7" fmla="*/ 34 h 180"/>
                <a:gd name="T8" fmla="*/ 133 w 234"/>
                <a:gd name="T9" fmla="*/ 50 h 180"/>
                <a:gd name="T10" fmla="*/ 133 w 234"/>
                <a:gd name="T11" fmla="*/ 180 h 180"/>
                <a:gd name="T12" fmla="*/ 101 w 234"/>
                <a:gd name="T13" fmla="*/ 180 h 180"/>
                <a:gd name="T14" fmla="*/ 101 w 234"/>
                <a:gd name="T15" fmla="*/ 55 h 180"/>
                <a:gd name="T16" fmla="*/ 92 w 234"/>
                <a:gd name="T17" fmla="*/ 34 h 180"/>
                <a:gd name="T18" fmla="*/ 66 w 234"/>
                <a:gd name="T19" fmla="*/ 27 h 180"/>
                <a:gd name="T20" fmla="*/ 46 w 234"/>
                <a:gd name="T21" fmla="*/ 34 h 180"/>
                <a:gd name="T22" fmla="*/ 31 w 234"/>
                <a:gd name="T23" fmla="*/ 50 h 180"/>
                <a:gd name="T24" fmla="*/ 31 w 234"/>
                <a:gd name="T25" fmla="*/ 180 h 180"/>
                <a:gd name="T26" fmla="*/ 0 w 234"/>
                <a:gd name="T27" fmla="*/ 180 h 180"/>
                <a:gd name="T28" fmla="*/ 0 w 234"/>
                <a:gd name="T29" fmla="*/ 4 h 180"/>
                <a:gd name="T30" fmla="*/ 20 w 234"/>
                <a:gd name="T31" fmla="*/ 4 h 180"/>
                <a:gd name="T32" fmla="*/ 30 w 234"/>
                <a:gd name="T33" fmla="*/ 24 h 180"/>
                <a:gd name="T34" fmla="*/ 76 w 234"/>
                <a:gd name="T35" fmla="*/ 0 h 180"/>
                <a:gd name="T36" fmla="*/ 128 w 234"/>
                <a:gd name="T37" fmla="*/ 24 h 180"/>
                <a:gd name="T38" fmla="*/ 148 w 234"/>
                <a:gd name="T39" fmla="*/ 7 h 180"/>
                <a:gd name="T40" fmla="*/ 177 w 234"/>
                <a:gd name="T41" fmla="*/ 0 h 180"/>
                <a:gd name="T42" fmla="*/ 219 w 234"/>
                <a:gd name="T43" fmla="*/ 17 h 180"/>
                <a:gd name="T44" fmla="*/ 234 w 234"/>
                <a:gd name="T45" fmla="*/ 62 h 180"/>
                <a:gd name="T46" fmla="*/ 234 w 234"/>
                <a:gd name="T47" fmla="*/ 180 h 180"/>
                <a:gd name="T48" fmla="*/ 203 w 234"/>
                <a:gd name="T49" fmla="*/ 18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34" h="180">
                  <a:moveTo>
                    <a:pt x="203" y="180"/>
                  </a:moveTo>
                  <a:lnTo>
                    <a:pt x="203" y="68"/>
                  </a:lnTo>
                  <a:cubicBezTo>
                    <a:pt x="203" y="41"/>
                    <a:pt x="191" y="27"/>
                    <a:pt x="167" y="27"/>
                  </a:cubicBezTo>
                  <a:cubicBezTo>
                    <a:pt x="160" y="27"/>
                    <a:pt x="153" y="29"/>
                    <a:pt x="146" y="34"/>
                  </a:cubicBezTo>
                  <a:cubicBezTo>
                    <a:pt x="140" y="38"/>
                    <a:pt x="135" y="44"/>
                    <a:pt x="133" y="50"/>
                  </a:cubicBezTo>
                  <a:lnTo>
                    <a:pt x="133" y="180"/>
                  </a:lnTo>
                  <a:lnTo>
                    <a:pt x="101" y="180"/>
                  </a:lnTo>
                  <a:lnTo>
                    <a:pt x="101" y="55"/>
                  </a:lnTo>
                  <a:cubicBezTo>
                    <a:pt x="101" y="46"/>
                    <a:pt x="98" y="39"/>
                    <a:pt x="92" y="34"/>
                  </a:cubicBezTo>
                  <a:cubicBezTo>
                    <a:pt x="85" y="29"/>
                    <a:pt x="77" y="27"/>
                    <a:pt x="66" y="27"/>
                  </a:cubicBezTo>
                  <a:cubicBezTo>
                    <a:pt x="60" y="27"/>
                    <a:pt x="53" y="29"/>
                    <a:pt x="46" y="34"/>
                  </a:cubicBezTo>
                  <a:cubicBezTo>
                    <a:pt x="39" y="39"/>
                    <a:pt x="34" y="44"/>
                    <a:pt x="31" y="50"/>
                  </a:cubicBezTo>
                  <a:lnTo>
                    <a:pt x="31" y="180"/>
                  </a:lnTo>
                  <a:lnTo>
                    <a:pt x="0" y="180"/>
                  </a:lnTo>
                  <a:lnTo>
                    <a:pt x="0" y="4"/>
                  </a:lnTo>
                  <a:lnTo>
                    <a:pt x="20" y="4"/>
                  </a:lnTo>
                  <a:lnTo>
                    <a:pt x="30" y="24"/>
                  </a:lnTo>
                  <a:cubicBezTo>
                    <a:pt x="42" y="8"/>
                    <a:pt x="57" y="0"/>
                    <a:pt x="76" y="0"/>
                  </a:cubicBezTo>
                  <a:cubicBezTo>
                    <a:pt x="101" y="0"/>
                    <a:pt x="118" y="8"/>
                    <a:pt x="128" y="24"/>
                  </a:cubicBezTo>
                  <a:cubicBezTo>
                    <a:pt x="132" y="17"/>
                    <a:pt x="138" y="12"/>
                    <a:pt x="148" y="7"/>
                  </a:cubicBezTo>
                  <a:cubicBezTo>
                    <a:pt x="157" y="3"/>
                    <a:pt x="167" y="0"/>
                    <a:pt x="177" y="0"/>
                  </a:cubicBezTo>
                  <a:cubicBezTo>
                    <a:pt x="195" y="0"/>
                    <a:pt x="210" y="6"/>
                    <a:pt x="219" y="17"/>
                  </a:cubicBezTo>
                  <a:cubicBezTo>
                    <a:pt x="229" y="27"/>
                    <a:pt x="234" y="43"/>
                    <a:pt x="234" y="62"/>
                  </a:cubicBezTo>
                  <a:lnTo>
                    <a:pt x="234" y="180"/>
                  </a:lnTo>
                  <a:lnTo>
                    <a:pt x="203" y="18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122" name="Freeform 123"/>
            <p:cNvSpPr>
              <a:spLocks/>
            </p:cNvSpPr>
            <p:nvPr/>
          </p:nvSpPr>
          <p:spPr bwMode="auto">
            <a:xfrm>
              <a:off x="5490" y="3293"/>
              <a:ext cx="44" cy="57"/>
            </a:xfrm>
            <a:custGeom>
              <a:avLst/>
              <a:gdLst>
                <a:gd name="T0" fmla="*/ 106 w 193"/>
                <a:gd name="T1" fmla="*/ 244 h 244"/>
                <a:gd name="T2" fmla="*/ 90 w 193"/>
                <a:gd name="T3" fmla="*/ 244 h 244"/>
                <a:gd name="T4" fmla="*/ 0 w 193"/>
                <a:gd name="T5" fmla="*/ 0 h 244"/>
                <a:gd name="T6" fmla="*/ 37 w 193"/>
                <a:gd name="T7" fmla="*/ 0 h 244"/>
                <a:gd name="T8" fmla="*/ 98 w 193"/>
                <a:gd name="T9" fmla="*/ 177 h 244"/>
                <a:gd name="T10" fmla="*/ 158 w 193"/>
                <a:gd name="T11" fmla="*/ 0 h 244"/>
                <a:gd name="T12" fmla="*/ 193 w 193"/>
                <a:gd name="T13" fmla="*/ 0 h 244"/>
                <a:gd name="T14" fmla="*/ 106 w 193"/>
                <a:gd name="T15" fmla="*/ 244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3" h="244">
                  <a:moveTo>
                    <a:pt x="106" y="244"/>
                  </a:moveTo>
                  <a:lnTo>
                    <a:pt x="90" y="244"/>
                  </a:lnTo>
                  <a:lnTo>
                    <a:pt x="0" y="0"/>
                  </a:lnTo>
                  <a:lnTo>
                    <a:pt x="37" y="0"/>
                  </a:lnTo>
                  <a:lnTo>
                    <a:pt x="98" y="177"/>
                  </a:lnTo>
                  <a:lnTo>
                    <a:pt x="158" y="0"/>
                  </a:lnTo>
                  <a:lnTo>
                    <a:pt x="193" y="0"/>
                  </a:lnTo>
                  <a:lnTo>
                    <a:pt x="106" y="24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123" name="Freeform 124"/>
            <p:cNvSpPr>
              <a:spLocks noEditPoints="1"/>
            </p:cNvSpPr>
            <p:nvPr/>
          </p:nvSpPr>
          <p:spPr bwMode="auto">
            <a:xfrm>
              <a:off x="5534" y="3287"/>
              <a:ext cx="37" cy="78"/>
            </a:xfrm>
            <a:custGeom>
              <a:avLst/>
              <a:gdLst>
                <a:gd name="T0" fmla="*/ 88 w 162"/>
                <a:gd name="T1" fmla="*/ 295 h 334"/>
                <a:gd name="T2" fmla="*/ 62 w 162"/>
                <a:gd name="T3" fmla="*/ 323 h 334"/>
                <a:gd name="T4" fmla="*/ 19 w 162"/>
                <a:gd name="T5" fmla="*/ 334 h 334"/>
                <a:gd name="T6" fmla="*/ 19 w 162"/>
                <a:gd name="T7" fmla="*/ 307 h 334"/>
                <a:gd name="T8" fmla="*/ 52 w 162"/>
                <a:gd name="T9" fmla="*/ 297 h 334"/>
                <a:gd name="T10" fmla="*/ 66 w 162"/>
                <a:gd name="T11" fmla="*/ 275 h 334"/>
                <a:gd name="T12" fmla="*/ 61 w 162"/>
                <a:gd name="T13" fmla="*/ 247 h 334"/>
                <a:gd name="T14" fmla="*/ 48 w 162"/>
                <a:gd name="T15" fmla="*/ 212 h 334"/>
                <a:gd name="T16" fmla="*/ 0 w 162"/>
                <a:gd name="T17" fmla="*/ 90 h 334"/>
                <a:gd name="T18" fmla="*/ 32 w 162"/>
                <a:gd name="T19" fmla="*/ 90 h 334"/>
                <a:gd name="T20" fmla="*/ 84 w 162"/>
                <a:gd name="T21" fmla="*/ 226 h 334"/>
                <a:gd name="T22" fmla="*/ 130 w 162"/>
                <a:gd name="T23" fmla="*/ 90 h 334"/>
                <a:gd name="T24" fmla="*/ 162 w 162"/>
                <a:gd name="T25" fmla="*/ 90 h 334"/>
                <a:gd name="T26" fmla="*/ 88 w 162"/>
                <a:gd name="T27" fmla="*/ 295 h 334"/>
                <a:gd name="T28" fmla="*/ 123 w 162"/>
                <a:gd name="T29" fmla="*/ 0 h 334"/>
                <a:gd name="T30" fmla="*/ 85 w 162"/>
                <a:gd name="T31" fmla="*/ 55 h 334"/>
                <a:gd name="T32" fmla="*/ 62 w 162"/>
                <a:gd name="T33" fmla="*/ 55 h 334"/>
                <a:gd name="T34" fmla="*/ 90 w 162"/>
                <a:gd name="T35" fmla="*/ 0 h 334"/>
                <a:gd name="T36" fmla="*/ 123 w 162"/>
                <a:gd name="T37" fmla="*/ 0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2" h="334">
                  <a:moveTo>
                    <a:pt x="88" y="295"/>
                  </a:moveTo>
                  <a:cubicBezTo>
                    <a:pt x="84" y="307"/>
                    <a:pt x="75" y="316"/>
                    <a:pt x="62" y="323"/>
                  </a:cubicBezTo>
                  <a:cubicBezTo>
                    <a:pt x="49" y="331"/>
                    <a:pt x="35" y="334"/>
                    <a:pt x="19" y="334"/>
                  </a:cubicBezTo>
                  <a:lnTo>
                    <a:pt x="19" y="307"/>
                  </a:lnTo>
                  <a:cubicBezTo>
                    <a:pt x="32" y="307"/>
                    <a:pt x="43" y="304"/>
                    <a:pt x="52" y="297"/>
                  </a:cubicBezTo>
                  <a:cubicBezTo>
                    <a:pt x="62" y="291"/>
                    <a:pt x="66" y="284"/>
                    <a:pt x="66" y="275"/>
                  </a:cubicBezTo>
                  <a:cubicBezTo>
                    <a:pt x="66" y="266"/>
                    <a:pt x="65" y="256"/>
                    <a:pt x="61" y="247"/>
                  </a:cubicBezTo>
                  <a:cubicBezTo>
                    <a:pt x="58" y="237"/>
                    <a:pt x="53" y="226"/>
                    <a:pt x="48" y="212"/>
                  </a:cubicBezTo>
                  <a:lnTo>
                    <a:pt x="0" y="90"/>
                  </a:lnTo>
                  <a:lnTo>
                    <a:pt x="32" y="90"/>
                  </a:lnTo>
                  <a:lnTo>
                    <a:pt x="84" y="226"/>
                  </a:lnTo>
                  <a:lnTo>
                    <a:pt x="130" y="90"/>
                  </a:lnTo>
                  <a:lnTo>
                    <a:pt x="162" y="90"/>
                  </a:lnTo>
                  <a:lnTo>
                    <a:pt x="88" y="295"/>
                  </a:lnTo>
                  <a:close/>
                  <a:moveTo>
                    <a:pt x="123" y="0"/>
                  </a:moveTo>
                  <a:lnTo>
                    <a:pt x="85" y="55"/>
                  </a:lnTo>
                  <a:lnTo>
                    <a:pt x="62" y="55"/>
                  </a:lnTo>
                  <a:lnTo>
                    <a:pt x="90" y="0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124" name="Freeform 125"/>
            <p:cNvSpPr>
              <a:spLocks/>
            </p:cNvSpPr>
            <p:nvPr/>
          </p:nvSpPr>
          <p:spPr bwMode="auto">
            <a:xfrm>
              <a:off x="5573" y="3308"/>
              <a:ext cx="34" cy="41"/>
            </a:xfrm>
            <a:custGeom>
              <a:avLst/>
              <a:gdLst>
                <a:gd name="T0" fmla="*/ 49 w 146"/>
                <a:gd name="T1" fmla="*/ 148 h 176"/>
                <a:gd name="T2" fmla="*/ 146 w 146"/>
                <a:gd name="T3" fmla="*/ 148 h 176"/>
                <a:gd name="T4" fmla="*/ 146 w 146"/>
                <a:gd name="T5" fmla="*/ 176 h 176"/>
                <a:gd name="T6" fmla="*/ 0 w 146"/>
                <a:gd name="T7" fmla="*/ 176 h 176"/>
                <a:gd name="T8" fmla="*/ 0 w 146"/>
                <a:gd name="T9" fmla="*/ 167 h 176"/>
                <a:gd name="T10" fmla="*/ 100 w 146"/>
                <a:gd name="T11" fmla="*/ 28 h 176"/>
                <a:gd name="T12" fmla="*/ 2 w 146"/>
                <a:gd name="T13" fmla="*/ 28 h 176"/>
                <a:gd name="T14" fmla="*/ 2 w 146"/>
                <a:gd name="T15" fmla="*/ 0 h 176"/>
                <a:gd name="T16" fmla="*/ 145 w 146"/>
                <a:gd name="T17" fmla="*/ 0 h 176"/>
                <a:gd name="T18" fmla="*/ 145 w 146"/>
                <a:gd name="T19" fmla="*/ 9 h 176"/>
                <a:gd name="T20" fmla="*/ 49 w 146"/>
                <a:gd name="T21" fmla="*/ 148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6" h="176">
                  <a:moveTo>
                    <a:pt x="49" y="148"/>
                  </a:moveTo>
                  <a:lnTo>
                    <a:pt x="146" y="148"/>
                  </a:lnTo>
                  <a:lnTo>
                    <a:pt x="146" y="176"/>
                  </a:lnTo>
                  <a:lnTo>
                    <a:pt x="0" y="176"/>
                  </a:lnTo>
                  <a:lnTo>
                    <a:pt x="0" y="167"/>
                  </a:lnTo>
                  <a:lnTo>
                    <a:pt x="100" y="28"/>
                  </a:lnTo>
                  <a:lnTo>
                    <a:pt x="2" y="28"/>
                  </a:lnTo>
                  <a:lnTo>
                    <a:pt x="2" y="0"/>
                  </a:lnTo>
                  <a:lnTo>
                    <a:pt x="145" y="0"/>
                  </a:lnTo>
                  <a:lnTo>
                    <a:pt x="145" y="9"/>
                  </a:lnTo>
                  <a:lnTo>
                    <a:pt x="49" y="14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125" name="Freeform 126"/>
            <p:cNvSpPr>
              <a:spLocks/>
            </p:cNvSpPr>
            <p:nvPr/>
          </p:nvSpPr>
          <p:spPr bwMode="auto">
            <a:xfrm>
              <a:off x="5613" y="3291"/>
              <a:ext cx="34" cy="58"/>
            </a:xfrm>
            <a:custGeom>
              <a:avLst/>
              <a:gdLst>
                <a:gd name="T0" fmla="*/ 114 w 148"/>
                <a:gd name="T1" fmla="*/ 248 h 248"/>
                <a:gd name="T2" fmla="*/ 59 w 148"/>
                <a:gd name="T3" fmla="*/ 160 h 248"/>
                <a:gd name="T4" fmla="*/ 31 w 148"/>
                <a:gd name="T5" fmla="*/ 188 h 248"/>
                <a:gd name="T6" fmla="*/ 31 w 148"/>
                <a:gd name="T7" fmla="*/ 248 h 248"/>
                <a:gd name="T8" fmla="*/ 0 w 148"/>
                <a:gd name="T9" fmla="*/ 248 h 248"/>
                <a:gd name="T10" fmla="*/ 0 w 148"/>
                <a:gd name="T11" fmla="*/ 0 h 248"/>
                <a:gd name="T12" fmla="*/ 31 w 148"/>
                <a:gd name="T13" fmla="*/ 0 h 248"/>
                <a:gd name="T14" fmla="*/ 31 w 148"/>
                <a:gd name="T15" fmla="*/ 153 h 248"/>
                <a:gd name="T16" fmla="*/ 99 w 148"/>
                <a:gd name="T17" fmla="*/ 72 h 248"/>
                <a:gd name="T18" fmla="*/ 135 w 148"/>
                <a:gd name="T19" fmla="*/ 72 h 248"/>
                <a:gd name="T20" fmla="*/ 79 w 148"/>
                <a:gd name="T21" fmla="*/ 139 h 248"/>
                <a:gd name="T22" fmla="*/ 148 w 148"/>
                <a:gd name="T23" fmla="*/ 248 h 248"/>
                <a:gd name="T24" fmla="*/ 114 w 148"/>
                <a:gd name="T25" fmla="*/ 248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8" h="248">
                  <a:moveTo>
                    <a:pt x="114" y="248"/>
                  </a:moveTo>
                  <a:lnTo>
                    <a:pt x="59" y="160"/>
                  </a:lnTo>
                  <a:lnTo>
                    <a:pt x="31" y="188"/>
                  </a:lnTo>
                  <a:lnTo>
                    <a:pt x="31" y="248"/>
                  </a:lnTo>
                  <a:lnTo>
                    <a:pt x="0" y="248"/>
                  </a:lnTo>
                  <a:lnTo>
                    <a:pt x="0" y="0"/>
                  </a:lnTo>
                  <a:lnTo>
                    <a:pt x="31" y="0"/>
                  </a:lnTo>
                  <a:lnTo>
                    <a:pt x="31" y="153"/>
                  </a:lnTo>
                  <a:lnTo>
                    <a:pt x="99" y="72"/>
                  </a:lnTo>
                  <a:lnTo>
                    <a:pt x="135" y="72"/>
                  </a:lnTo>
                  <a:lnTo>
                    <a:pt x="79" y="139"/>
                  </a:lnTo>
                  <a:lnTo>
                    <a:pt x="148" y="248"/>
                  </a:lnTo>
                  <a:lnTo>
                    <a:pt x="114" y="24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126" name="Freeform 127"/>
            <p:cNvSpPr>
              <a:spLocks/>
            </p:cNvSpPr>
            <p:nvPr/>
          </p:nvSpPr>
          <p:spPr bwMode="auto">
            <a:xfrm>
              <a:off x="5651" y="3308"/>
              <a:ext cx="32" cy="42"/>
            </a:xfrm>
            <a:custGeom>
              <a:avLst/>
              <a:gdLst>
                <a:gd name="T0" fmla="*/ 31 w 143"/>
                <a:gd name="T1" fmla="*/ 0 h 179"/>
                <a:gd name="T2" fmla="*/ 31 w 143"/>
                <a:gd name="T3" fmla="*/ 112 h 179"/>
                <a:gd name="T4" fmla="*/ 67 w 143"/>
                <a:gd name="T5" fmla="*/ 153 h 179"/>
                <a:gd name="T6" fmla="*/ 95 w 143"/>
                <a:gd name="T7" fmla="*/ 144 h 179"/>
                <a:gd name="T8" fmla="*/ 112 w 143"/>
                <a:gd name="T9" fmla="*/ 123 h 179"/>
                <a:gd name="T10" fmla="*/ 112 w 143"/>
                <a:gd name="T11" fmla="*/ 0 h 179"/>
                <a:gd name="T12" fmla="*/ 143 w 143"/>
                <a:gd name="T13" fmla="*/ 0 h 179"/>
                <a:gd name="T14" fmla="*/ 143 w 143"/>
                <a:gd name="T15" fmla="*/ 176 h 179"/>
                <a:gd name="T16" fmla="*/ 112 w 143"/>
                <a:gd name="T17" fmla="*/ 176 h 179"/>
                <a:gd name="T18" fmla="*/ 112 w 143"/>
                <a:gd name="T19" fmla="*/ 151 h 179"/>
                <a:gd name="T20" fmla="*/ 91 w 143"/>
                <a:gd name="T21" fmla="*/ 170 h 179"/>
                <a:gd name="T22" fmla="*/ 60 w 143"/>
                <a:gd name="T23" fmla="*/ 179 h 179"/>
                <a:gd name="T24" fmla="*/ 16 w 143"/>
                <a:gd name="T25" fmla="*/ 162 h 179"/>
                <a:gd name="T26" fmla="*/ 0 w 143"/>
                <a:gd name="T27" fmla="*/ 115 h 179"/>
                <a:gd name="T28" fmla="*/ 0 w 143"/>
                <a:gd name="T29" fmla="*/ 0 h 179"/>
                <a:gd name="T30" fmla="*/ 31 w 143"/>
                <a:gd name="T31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3" h="179">
                  <a:moveTo>
                    <a:pt x="31" y="0"/>
                  </a:moveTo>
                  <a:lnTo>
                    <a:pt x="31" y="112"/>
                  </a:lnTo>
                  <a:cubicBezTo>
                    <a:pt x="31" y="139"/>
                    <a:pt x="43" y="153"/>
                    <a:pt x="67" y="153"/>
                  </a:cubicBezTo>
                  <a:cubicBezTo>
                    <a:pt x="77" y="153"/>
                    <a:pt x="86" y="150"/>
                    <a:pt x="95" y="144"/>
                  </a:cubicBezTo>
                  <a:cubicBezTo>
                    <a:pt x="104" y="138"/>
                    <a:pt x="109" y="131"/>
                    <a:pt x="112" y="123"/>
                  </a:cubicBezTo>
                  <a:lnTo>
                    <a:pt x="112" y="0"/>
                  </a:lnTo>
                  <a:lnTo>
                    <a:pt x="143" y="0"/>
                  </a:lnTo>
                  <a:lnTo>
                    <a:pt x="143" y="176"/>
                  </a:lnTo>
                  <a:lnTo>
                    <a:pt x="112" y="176"/>
                  </a:lnTo>
                  <a:lnTo>
                    <a:pt x="112" y="151"/>
                  </a:lnTo>
                  <a:cubicBezTo>
                    <a:pt x="108" y="158"/>
                    <a:pt x="101" y="164"/>
                    <a:pt x="91" y="170"/>
                  </a:cubicBezTo>
                  <a:cubicBezTo>
                    <a:pt x="80" y="176"/>
                    <a:pt x="70" y="179"/>
                    <a:pt x="60" y="179"/>
                  </a:cubicBezTo>
                  <a:cubicBezTo>
                    <a:pt x="41" y="179"/>
                    <a:pt x="26" y="173"/>
                    <a:pt x="16" y="162"/>
                  </a:cubicBezTo>
                  <a:cubicBezTo>
                    <a:pt x="5" y="151"/>
                    <a:pt x="0" y="135"/>
                    <a:pt x="0" y="115"/>
                  </a:cubicBezTo>
                  <a:lnTo>
                    <a:pt x="0" y="0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127" name="Freeform 128"/>
            <p:cNvSpPr>
              <a:spLocks/>
            </p:cNvSpPr>
            <p:nvPr/>
          </p:nvSpPr>
          <p:spPr bwMode="auto">
            <a:xfrm>
              <a:off x="5693" y="3307"/>
              <a:ext cx="53" cy="42"/>
            </a:xfrm>
            <a:custGeom>
              <a:avLst/>
              <a:gdLst>
                <a:gd name="T0" fmla="*/ 203 w 234"/>
                <a:gd name="T1" fmla="*/ 180 h 180"/>
                <a:gd name="T2" fmla="*/ 203 w 234"/>
                <a:gd name="T3" fmla="*/ 68 h 180"/>
                <a:gd name="T4" fmla="*/ 167 w 234"/>
                <a:gd name="T5" fmla="*/ 27 h 180"/>
                <a:gd name="T6" fmla="*/ 146 w 234"/>
                <a:gd name="T7" fmla="*/ 34 h 180"/>
                <a:gd name="T8" fmla="*/ 133 w 234"/>
                <a:gd name="T9" fmla="*/ 50 h 180"/>
                <a:gd name="T10" fmla="*/ 133 w 234"/>
                <a:gd name="T11" fmla="*/ 180 h 180"/>
                <a:gd name="T12" fmla="*/ 101 w 234"/>
                <a:gd name="T13" fmla="*/ 180 h 180"/>
                <a:gd name="T14" fmla="*/ 101 w 234"/>
                <a:gd name="T15" fmla="*/ 55 h 180"/>
                <a:gd name="T16" fmla="*/ 92 w 234"/>
                <a:gd name="T17" fmla="*/ 34 h 180"/>
                <a:gd name="T18" fmla="*/ 66 w 234"/>
                <a:gd name="T19" fmla="*/ 27 h 180"/>
                <a:gd name="T20" fmla="*/ 46 w 234"/>
                <a:gd name="T21" fmla="*/ 34 h 180"/>
                <a:gd name="T22" fmla="*/ 31 w 234"/>
                <a:gd name="T23" fmla="*/ 50 h 180"/>
                <a:gd name="T24" fmla="*/ 31 w 234"/>
                <a:gd name="T25" fmla="*/ 180 h 180"/>
                <a:gd name="T26" fmla="*/ 0 w 234"/>
                <a:gd name="T27" fmla="*/ 180 h 180"/>
                <a:gd name="T28" fmla="*/ 0 w 234"/>
                <a:gd name="T29" fmla="*/ 4 h 180"/>
                <a:gd name="T30" fmla="*/ 20 w 234"/>
                <a:gd name="T31" fmla="*/ 4 h 180"/>
                <a:gd name="T32" fmla="*/ 30 w 234"/>
                <a:gd name="T33" fmla="*/ 24 h 180"/>
                <a:gd name="T34" fmla="*/ 75 w 234"/>
                <a:gd name="T35" fmla="*/ 0 h 180"/>
                <a:gd name="T36" fmla="*/ 128 w 234"/>
                <a:gd name="T37" fmla="*/ 24 h 180"/>
                <a:gd name="T38" fmla="*/ 148 w 234"/>
                <a:gd name="T39" fmla="*/ 7 h 180"/>
                <a:gd name="T40" fmla="*/ 177 w 234"/>
                <a:gd name="T41" fmla="*/ 0 h 180"/>
                <a:gd name="T42" fmla="*/ 219 w 234"/>
                <a:gd name="T43" fmla="*/ 17 h 180"/>
                <a:gd name="T44" fmla="*/ 234 w 234"/>
                <a:gd name="T45" fmla="*/ 62 h 180"/>
                <a:gd name="T46" fmla="*/ 234 w 234"/>
                <a:gd name="T47" fmla="*/ 180 h 180"/>
                <a:gd name="T48" fmla="*/ 203 w 234"/>
                <a:gd name="T49" fmla="*/ 18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34" h="180">
                  <a:moveTo>
                    <a:pt x="203" y="180"/>
                  </a:moveTo>
                  <a:lnTo>
                    <a:pt x="203" y="68"/>
                  </a:lnTo>
                  <a:cubicBezTo>
                    <a:pt x="203" y="41"/>
                    <a:pt x="191" y="27"/>
                    <a:pt x="167" y="27"/>
                  </a:cubicBezTo>
                  <a:cubicBezTo>
                    <a:pt x="160" y="27"/>
                    <a:pt x="153" y="29"/>
                    <a:pt x="146" y="34"/>
                  </a:cubicBezTo>
                  <a:cubicBezTo>
                    <a:pt x="140" y="38"/>
                    <a:pt x="135" y="44"/>
                    <a:pt x="133" y="50"/>
                  </a:cubicBezTo>
                  <a:lnTo>
                    <a:pt x="133" y="180"/>
                  </a:lnTo>
                  <a:lnTo>
                    <a:pt x="101" y="180"/>
                  </a:lnTo>
                  <a:lnTo>
                    <a:pt x="101" y="55"/>
                  </a:lnTo>
                  <a:cubicBezTo>
                    <a:pt x="101" y="46"/>
                    <a:pt x="98" y="39"/>
                    <a:pt x="92" y="34"/>
                  </a:cubicBezTo>
                  <a:cubicBezTo>
                    <a:pt x="85" y="29"/>
                    <a:pt x="77" y="27"/>
                    <a:pt x="66" y="27"/>
                  </a:cubicBezTo>
                  <a:cubicBezTo>
                    <a:pt x="60" y="27"/>
                    <a:pt x="53" y="29"/>
                    <a:pt x="46" y="34"/>
                  </a:cubicBezTo>
                  <a:cubicBezTo>
                    <a:pt x="39" y="39"/>
                    <a:pt x="34" y="44"/>
                    <a:pt x="31" y="50"/>
                  </a:cubicBezTo>
                  <a:lnTo>
                    <a:pt x="31" y="180"/>
                  </a:lnTo>
                  <a:lnTo>
                    <a:pt x="0" y="180"/>
                  </a:lnTo>
                  <a:lnTo>
                    <a:pt x="0" y="4"/>
                  </a:lnTo>
                  <a:lnTo>
                    <a:pt x="20" y="4"/>
                  </a:lnTo>
                  <a:lnTo>
                    <a:pt x="30" y="24"/>
                  </a:lnTo>
                  <a:cubicBezTo>
                    <a:pt x="42" y="8"/>
                    <a:pt x="57" y="0"/>
                    <a:pt x="75" y="0"/>
                  </a:cubicBezTo>
                  <a:cubicBezTo>
                    <a:pt x="101" y="0"/>
                    <a:pt x="118" y="8"/>
                    <a:pt x="128" y="24"/>
                  </a:cubicBezTo>
                  <a:cubicBezTo>
                    <a:pt x="132" y="17"/>
                    <a:pt x="138" y="12"/>
                    <a:pt x="148" y="7"/>
                  </a:cubicBezTo>
                  <a:cubicBezTo>
                    <a:pt x="157" y="3"/>
                    <a:pt x="167" y="0"/>
                    <a:pt x="177" y="0"/>
                  </a:cubicBezTo>
                  <a:cubicBezTo>
                    <a:pt x="195" y="0"/>
                    <a:pt x="210" y="6"/>
                    <a:pt x="219" y="17"/>
                  </a:cubicBezTo>
                  <a:cubicBezTo>
                    <a:pt x="229" y="27"/>
                    <a:pt x="234" y="43"/>
                    <a:pt x="234" y="62"/>
                  </a:cubicBezTo>
                  <a:lnTo>
                    <a:pt x="234" y="180"/>
                  </a:lnTo>
                  <a:lnTo>
                    <a:pt x="203" y="18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128" name="Freeform 129"/>
            <p:cNvSpPr>
              <a:spLocks/>
            </p:cNvSpPr>
            <p:nvPr/>
          </p:nvSpPr>
          <p:spPr bwMode="auto">
            <a:xfrm>
              <a:off x="5758" y="3339"/>
              <a:ext cx="13" cy="24"/>
            </a:xfrm>
            <a:custGeom>
              <a:avLst/>
              <a:gdLst>
                <a:gd name="T0" fmla="*/ 8 w 56"/>
                <a:gd name="T1" fmla="*/ 105 h 105"/>
                <a:gd name="T2" fmla="*/ 0 w 56"/>
                <a:gd name="T3" fmla="*/ 93 h 105"/>
                <a:gd name="T4" fmla="*/ 28 w 56"/>
                <a:gd name="T5" fmla="*/ 54 h 105"/>
                <a:gd name="T6" fmla="*/ 23 w 56"/>
                <a:gd name="T7" fmla="*/ 39 h 105"/>
                <a:gd name="T8" fmla="*/ 9 w 56"/>
                <a:gd name="T9" fmla="*/ 20 h 105"/>
                <a:gd name="T10" fmla="*/ 16 w 56"/>
                <a:gd name="T11" fmla="*/ 6 h 105"/>
                <a:gd name="T12" fmla="*/ 33 w 56"/>
                <a:gd name="T13" fmla="*/ 0 h 105"/>
                <a:gd name="T14" fmla="*/ 49 w 56"/>
                <a:gd name="T15" fmla="*/ 8 h 105"/>
                <a:gd name="T16" fmla="*/ 56 w 56"/>
                <a:gd name="T17" fmla="*/ 26 h 105"/>
                <a:gd name="T18" fmla="*/ 47 w 56"/>
                <a:gd name="T19" fmla="*/ 66 h 105"/>
                <a:gd name="T20" fmla="*/ 8 w 56"/>
                <a:gd name="T21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105">
                  <a:moveTo>
                    <a:pt x="8" y="105"/>
                  </a:moveTo>
                  <a:lnTo>
                    <a:pt x="0" y="93"/>
                  </a:lnTo>
                  <a:cubicBezTo>
                    <a:pt x="19" y="78"/>
                    <a:pt x="28" y="65"/>
                    <a:pt x="28" y="54"/>
                  </a:cubicBezTo>
                  <a:cubicBezTo>
                    <a:pt x="28" y="49"/>
                    <a:pt x="27" y="44"/>
                    <a:pt x="23" y="39"/>
                  </a:cubicBezTo>
                  <a:cubicBezTo>
                    <a:pt x="14" y="35"/>
                    <a:pt x="9" y="28"/>
                    <a:pt x="9" y="20"/>
                  </a:cubicBezTo>
                  <a:cubicBezTo>
                    <a:pt x="9" y="14"/>
                    <a:pt x="11" y="9"/>
                    <a:pt x="16" y="6"/>
                  </a:cubicBezTo>
                  <a:cubicBezTo>
                    <a:pt x="20" y="2"/>
                    <a:pt x="26" y="0"/>
                    <a:pt x="33" y="0"/>
                  </a:cubicBezTo>
                  <a:cubicBezTo>
                    <a:pt x="39" y="0"/>
                    <a:pt x="44" y="3"/>
                    <a:pt x="49" y="8"/>
                  </a:cubicBezTo>
                  <a:cubicBezTo>
                    <a:pt x="54" y="13"/>
                    <a:pt x="56" y="19"/>
                    <a:pt x="56" y="26"/>
                  </a:cubicBezTo>
                  <a:cubicBezTo>
                    <a:pt x="56" y="41"/>
                    <a:pt x="53" y="54"/>
                    <a:pt x="47" y="66"/>
                  </a:cubicBezTo>
                  <a:cubicBezTo>
                    <a:pt x="41" y="77"/>
                    <a:pt x="28" y="90"/>
                    <a:pt x="8" y="10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129" name="Freeform 130"/>
            <p:cNvSpPr>
              <a:spLocks/>
            </p:cNvSpPr>
            <p:nvPr/>
          </p:nvSpPr>
          <p:spPr bwMode="auto">
            <a:xfrm>
              <a:off x="5790" y="3308"/>
              <a:ext cx="37" cy="42"/>
            </a:xfrm>
            <a:custGeom>
              <a:avLst/>
              <a:gdLst>
                <a:gd name="T0" fmla="*/ 83 w 160"/>
                <a:gd name="T1" fmla="*/ 180 h 180"/>
                <a:gd name="T2" fmla="*/ 75 w 160"/>
                <a:gd name="T3" fmla="*/ 180 h 180"/>
                <a:gd name="T4" fmla="*/ 0 w 160"/>
                <a:gd name="T5" fmla="*/ 0 h 180"/>
                <a:gd name="T6" fmla="*/ 34 w 160"/>
                <a:gd name="T7" fmla="*/ 0 h 180"/>
                <a:gd name="T8" fmla="*/ 80 w 160"/>
                <a:gd name="T9" fmla="*/ 123 h 180"/>
                <a:gd name="T10" fmla="*/ 128 w 160"/>
                <a:gd name="T11" fmla="*/ 0 h 180"/>
                <a:gd name="T12" fmla="*/ 160 w 160"/>
                <a:gd name="T13" fmla="*/ 0 h 180"/>
                <a:gd name="T14" fmla="*/ 83 w 160"/>
                <a:gd name="T15" fmla="*/ 18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0" h="180">
                  <a:moveTo>
                    <a:pt x="83" y="180"/>
                  </a:moveTo>
                  <a:lnTo>
                    <a:pt x="75" y="180"/>
                  </a:lnTo>
                  <a:lnTo>
                    <a:pt x="0" y="0"/>
                  </a:lnTo>
                  <a:lnTo>
                    <a:pt x="34" y="0"/>
                  </a:lnTo>
                  <a:lnTo>
                    <a:pt x="80" y="123"/>
                  </a:lnTo>
                  <a:lnTo>
                    <a:pt x="128" y="0"/>
                  </a:lnTo>
                  <a:lnTo>
                    <a:pt x="160" y="0"/>
                  </a:lnTo>
                  <a:lnTo>
                    <a:pt x="83" y="18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130" name="Freeform 131"/>
            <p:cNvSpPr>
              <a:spLocks noEditPoints="1"/>
            </p:cNvSpPr>
            <p:nvPr/>
          </p:nvSpPr>
          <p:spPr bwMode="auto">
            <a:xfrm>
              <a:off x="5828" y="3287"/>
              <a:ext cx="37" cy="78"/>
            </a:xfrm>
            <a:custGeom>
              <a:avLst/>
              <a:gdLst>
                <a:gd name="T0" fmla="*/ 88 w 162"/>
                <a:gd name="T1" fmla="*/ 295 h 334"/>
                <a:gd name="T2" fmla="*/ 62 w 162"/>
                <a:gd name="T3" fmla="*/ 323 h 334"/>
                <a:gd name="T4" fmla="*/ 19 w 162"/>
                <a:gd name="T5" fmla="*/ 334 h 334"/>
                <a:gd name="T6" fmla="*/ 19 w 162"/>
                <a:gd name="T7" fmla="*/ 307 h 334"/>
                <a:gd name="T8" fmla="*/ 52 w 162"/>
                <a:gd name="T9" fmla="*/ 297 h 334"/>
                <a:gd name="T10" fmla="*/ 66 w 162"/>
                <a:gd name="T11" fmla="*/ 275 h 334"/>
                <a:gd name="T12" fmla="*/ 61 w 162"/>
                <a:gd name="T13" fmla="*/ 247 h 334"/>
                <a:gd name="T14" fmla="*/ 48 w 162"/>
                <a:gd name="T15" fmla="*/ 212 h 334"/>
                <a:gd name="T16" fmla="*/ 0 w 162"/>
                <a:gd name="T17" fmla="*/ 90 h 334"/>
                <a:gd name="T18" fmla="*/ 32 w 162"/>
                <a:gd name="T19" fmla="*/ 90 h 334"/>
                <a:gd name="T20" fmla="*/ 84 w 162"/>
                <a:gd name="T21" fmla="*/ 226 h 334"/>
                <a:gd name="T22" fmla="*/ 130 w 162"/>
                <a:gd name="T23" fmla="*/ 90 h 334"/>
                <a:gd name="T24" fmla="*/ 162 w 162"/>
                <a:gd name="T25" fmla="*/ 90 h 334"/>
                <a:gd name="T26" fmla="*/ 88 w 162"/>
                <a:gd name="T27" fmla="*/ 295 h 334"/>
                <a:gd name="T28" fmla="*/ 122 w 162"/>
                <a:gd name="T29" fmla="*/ 0 h 334"/>
                <a:gd name="T30" fmla="*/ 85 w 162"/>
                <a:gd name="T31" fmla="*/ 55 h 334"/>
                <a:gd name="T32" fmla="*/ 62 w 162"/>
                <a:gd name="T33" fmla="*/ 55 h 334"/>
                <a:gd name="T34" fmla="*/ 90 w 162"/>
                <a:gd name="T35" fmla="*/ 0 h 334"/>
                <a:gd name="T36" fmla="*/ 122 w 162"/>
                <a:gd name="T37" fmla="*/ 0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2" h="334">
                  <a:moveTo>
                    <a:pt x="88" y="295"/>
                  </a:moveTo>
                  <a:cubicBezTo>
                    <a:pt x="84" y="307"/>
                    <a:pt x="75" y="316"/>
                    <a:pt x="62" y="323"/>
                  </a:cubicBezTo>
                  <a:cubicBezTo>
                    <a:pt x="49" y="331"/>
                    <a:pt x="35" y="334"/>
                    <a:pt x="19" y="334"/>
                  </a:cubicBezTo>
                  <a:lnTo>
                    <a:pt x="19" y="307"/>
                  </a:lnTo>
                  <a:cubicBezTo>
                    <a:pt x="32" y="307"/>
                    <a:pt x="43" y="304"/>
                    <a:pt x="52" y="297"/>
                  </a:cubicBezTo>
                  <a:cubicBezTo>
                    <a:pt x="62" y="291"/>
                    <a:pt x="66" y="284"/>
                    <a:pt x="66" y="275"/>
                  </a:cubicBezTo>
                  <a:cubicBezTo>
                    <a:pt x="66" y="266"/>
                    <a:pt x="65" y="256"/>
                    <a:pt x="61" y="247"/>
                  </a:cubicBezTo>
                  <a:cubicBezTo>
                    <a:pt x="58" y="237"/>
                    <a:pt x="53" y="226"/>
                    <a:pt x="48" y="212"/>
                  </a:cubicBezTo>
                  <a:lnTo>
                    <a:pt x="0" y="90"/>
                  </a:lnTo>
                  <a:lnTo>
                    <a:pt x="32" y="90"/>
                  </a:lnTo>
                  <a:lnTo>
                    <a:pt x="84" y="226"/>
                  </a:lnTo>
                  <a:lnTo>
                    <a:pt x="130" y="90"/>
                  </a:lnTo>
                  <a:lnTo>
                    <a:pt x="162" y="90"/>
                  </a:lnTo>
                  <a:lnTo>
                    <a:pt x="88" y="295"/>
                  </a:lnTo>
                  <a:close/>
                  <a:moveTo>
                    <a:pt x="122" y="0"/>
                  </a:moveTo>
                  <a:lnTo>
                    <a:pt x="85" y="55"/>
                  </a:lnTo>
                  <a:lnTo>
                    <a:pt x="62" y="55"/>
                  </a:lnTo>
                  <a:lnTo>
                    <a:pt x="90" y="0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131" name="Freeform 132"/>
            <p:cNvSpPr>
              <a:spLocks/>
            </p:cNvSpPr>
            <p:nvPr/>
          </p:nvSpPr>
          <p:spPr bwMode="auto">
            <a:xfrm>
              <a:off x="5865" y="3308"/>
              <a:ext cx="37" cy="42"/>
            </a:xfrm>
            <a:custGeom>
              <a:avLst/>
              <a:gdLst>
                <a:gd name="T0" fmla="*/ 84 w 161"/>
                <a:gd name="T1" fmla="*/ 180 h 180"/>
                <a:gd name="T2" fmla="*/ 76 w 161"/>
                <a:gd name="T3" fmla="*/ 180 h 180"/>
                <a:gd name="T4" fmla="*/ 0 w 161"/>
                <a:gd name="T5" fmla="*/ 0 h 180"/>
                <a:gd name="T6" fmla="*/ 34 w 161"/>
                <a:gd name="T7" fmla="*/ 0 h 180"/>
                <a:gd name="T8" fmla="*/ 81 w 161"/>
                <a:gd name="T9" fmla="*/ 123 h 180"/>
                <a:gd name="T10" fmla="*/ 128 w 161"/>
                <a:gd name="T11" fmla="*/ 0 h 180"/>
                <a:gd name="T12" fmla="*/ 161 w 161"/>
                <a:gd name="T13" fmla="*/ 0 h 180"/>
                <a:gd name="T14" fmla="*/ 84 w 161"/>
                <a:gd name="T15" fmla="*/ 18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1" h="180">
                  <a:moveTo>
                    <a:pt x="84" y="180"/>
                  </a:moveTo>
                  <a:lnTo>
                    <a:pt x="76" y="180"/>
                  </a:lnTo>
                  <a:lnTo>
                    <a:pt x="0" y="0"/>
                  </a:lnTo>
                  <a:lnTo>
                    <a:pt x="34" y="0"/>
                  </a:lnTo>
                  <a:lnTo>
                    <a:pt x="81" y="123"/>
                  </a:lnTo>
                  <a:lnTo>
                    <a:pt x="128" y="0"/>
                  </a:lnTo>
                  <a:lnTo>
                    <a:pt x="161" y="0"/>
                  </a:lnTo>
                  <a:lnTo>
                    <a:pt x="84" y="18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132" name="Freeform 133"/>
            <p:cNvSpPr>
              <a:spLocks noEditPoints="1"/>
            </p:cNvSpPr>
            <p:nvPr/>
          </p:nvSpPr>
          <p:spPr bwMode="auto">
            <a:xfrm>
              <a:off x="5905" y="3307"/>
              <a:ext cx="36" cy="43"/>
            </a:xfrm>
            <a:custGeom>
              <a:avLst/>
              <a:gdLst>
                <a:gd name="T0" fmla="*/ 0 w 159"/>
                <a:gd name="T1" fmla="*/ 91 h 183"/>
                <a:gd name="T2" fmla="*/ 22 w 159"/>
                <a:gd name="T3" fmla="*/ 25 h 183"/>
                <a:gd name="T4" fmla="*/ 79 w 159"/>
                <a:gd name="T5" fmla="*/ 0 h 183"/>
                <a:gd name="T6" fmla="*/ 138 w 159"/>
                <a:gd name="T7" fmla="*/ 24 h 183"/>
                <a:gd name="T8" fmla="*/ 159 w 159"/>
                <a:gd name="T9" fmla="*/ 91 h 183"/>
                <a:gd name="T10" fmla="*/ 137 w 159"/>
                <a:gd name="T11" fmla="*/ 158 h 183"/>
                <a:gd name="T12" fmla="*/ 79 w 159"/>
                <a:gd name="T13" fmla="*/ 183 h 183"/>
                <a:gd name="T14" fmla="*/ 21 w 159"/>
                <a:gd name="T15" fmla="*/ 158 h 183"/>
                <a:gd name="T16" fmla="*/ 0 w 159"/>
                <a:gd name="T17" fmla="*/ 91 h 183"/>
                <a:gd name="T18" fmla="*/ 32 w 159"/>
                <a:gd name="T19" fmla="*/ 91 h 183"/>
                <a:gd name="T20" fmla="*/ 79 w 159"/>
                <a:gd name="T21" fmla="*/ 157 h 183"/>
                <a:gd name="T22" fmla="*/ 113 w 159"/>
                <a:gd name="T23" fmla="*/ 140 h 183"/>
                <a:gd name="T24" fmla="*/ 126 w 159"/>
                <a:gd name="T25" fmla="*/ 91 h 183"/>
                <a:gd name="T26" fmla="*/ 79 w 159"/>
                <a:gd name="T27" fmla="*/ 26 h 183"/>
                <a:gd name="T28" fmla="*/ 45 w 159"/>
                <a:gd name="T29" fmla="*/ 43 h 183"/>
                <a:gd name="T30" fmla="*/ 32 w 159"/>
                <a:gd name="T31" fmla="*/ 91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9" h="183">
                  <a:moveTo>
                    <a:pt x="0" y="91"/>
                  </a:moveTo>
                  <a:cubicBezTo>
                    <a:pt x="0" y="64"/>
                    <a:pt x="7" y="42"/>
                    <a:pt x="22" y="25"/>
                  </a:cubicBezTo>
                  <a:cubicBezTo>
                    <a:pt x="36" y="9"/>
                    <a:pt x="55" y="0"/>
                    <a:pt x="79" y="0"/>
                  </a:cubicBezTo>
                  <a:cubicBezTo>
                    <a:pt x="104" y="0"/>
                    <a:pt x="124" y="8"/>
                    <a:pt x="138" y="24"/>
                  </a:cubicBezTo>
                  <a:cubicBezTo>
                    <a:pt x="152" y="40"/>
                    <a:pt x="159" y="63"/>
                    <a:pt x="159" y="91"/>
                  </a:cubicBezTo>
                  <a:cubicBezTo>
                    <a:pt x="159" y="120"/>
                    <a:pt x="152" y="142"/>
                    <a:pt x="137" y="158"/>
                  </a:cubicBezTo>
                  <a:cubicBezTo>
                    <a:pt x="123" y="175"/>
                    <a:pt x="104" y="183"/>
                    <a:pt x="79" y="183"/>
                  </a:cubicBezTo>
                  <a:cubicBezTo>
                    <a:pt x="54" y="183"/>
                    <a:pt x="35" y="175"/>
                    <a:pt x="21" y="158"/>
                  </a:cubicBezTo>
                  <a:cubicBezTo>
                    <a:pt x="7" y="141"/>
                    <a:pt x="0" y="119"/>
                    <a:pt x="0" y="91"/>
                  </a:cubicBezTo>
                  <a:close/>
                  <a:moveTo>
                    <a:pt x="32" y="91"/>
                  </a:moveTo>
                  <a:cubicBezTo>
                    <a:pt x="32" y="135"/>
                    <a:pt x="48" y="157"/>
                    <a:pt x="79" y="157"/>
                  </a:cubicBezTo>
                  <a:cubicBezTo>
                    <a:pt x="94" y="157"/>
                    <a:pt x="105" y="151"/>
                    <a:pt x="113" y="140"/>
                  </a:cubicBezTo>
                  <a:cubicBezTo>
                    <a:pt x="122" y="128"/>
                    <a:pt x="126" y="112"/>
                    <a:pt x="126" y="91"/>
                  </a:cubicBezTo>
                  <a:cubicBezTo>
                    <a:pt x="126" y="48"/>
                    <a:pt x="110" y="26"/>
                    <a:pt x="79" y="26"/>
                  </a:cubicBezTo>
                  <a:cubicBezTo>
                    <a:pt x="65" y="26"/>
                    <a:pt x="54" y="32"/>
                    <a:pt x="45" y="43"/>
                  </a:cubicBezTo>
                  <a:cubicBezTo>
                    <a:pt x="37" y="55"/>
                    <a:pt x="32" y="71"/>
                    <a:pt x="32" y="9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133" name="Freeform 134"/>
            <p:cNvSpPr>
              <a:spLocks noEditPoints="1"/>
            </p:cNvSpPr>
            <p:nvPr/>
          </p:nvSpPr>
          <p:spPr bwMode="auto">
            <a:xfrm>
              <a:off x="5943" y="3292"/>
              <a:ext cx="21" cy="73"/>
            </a:xfrm>
            <a:custGeom>
              <a:avLst/>
              <a:gdLst>
                <a:gd name="T0" fmla="*/ 68 w 88"/>
                <a:gd name="T1" fmla="*/ 0 h 311"/>
                <a:gd name="T2" fmla="*/ 81 w 88"/>
                <a:gd name="T3" fmla="*/ 6 h 311"/>
                <a:gd name="T4" fmla="*/ 87 w 88"/>
                <a:gd name="T5" fmla="*/ 19 h 311"/>
                <a:gd name="T6" fmla="*/ 81 w 88"/>
                <a:gd name="T7" fmla="*/ 33 h 311"/>
                <a:gd name="T8" fmla="*/ 68 w 88"/>
                <a:gd name="T9" fmla="*/ 39 h 311"/>
                <a:gd name="T10" fmla="*/ 54 w 88"/>
                <a:gd name="T11" fmla="*/ 33 h 311"/>
                <a:gd name="T12" fmla="*/ 49 w 88"/>
                <a:gd name="T13" fmla="*/ 19 h 311"/>
                <a:gd name="T14" fmla="*/ 54 w 88"/>
                <a:gd name="T15" fmla="*/ 6 h 311"/>
                <a:gd name="T16" fmla="*/ 68 w 88"/>
                <a:gd name="T17" fmla="*/ 0 h 311"/>
                <a:gd name="T18" fmla="*/ 0 w 88"/>
                <a:gd name="T19" fmla="*/ 311 h 311"/>
                <a:gd name="T20" fmla="*/ 0 w 88"/>
                <a:gd name="T21" fmla="*/ 284 h 311"/>
                <a:gd name="T22" fmla="*/ 44 w 88"/>
                <a:gd name="T23" fmla="*/ 274 h 311"/>
                <a:gd name="T24" fmla="*/ 56 w 88"/>
                <a:gd name="T25" fmla="*/ 242 h 311"/>
                <a:gd name="T26" fmla="*/ 56 w 88"/>
                <a:gd name="T27" fmla="*/ 93 h 311"/>
                <a:gd name="T28" fmla="*/ 21 w 88"/>
                <a:gd name="T29" fmla="*/ 93 h 311"/>
                <a:gd name="T30" fmla="*/ 21 w 88"/>
                <a:gd name="T31" fmla="*/ 67 h 311"/>
                <a:gd name="T32" fmla="*/ 88 w 88"/>
                <a:gd name="T33" fmla="*/ 67 h 311"/>
                <a:gd name="T34" fmla="*/ 88 w 88"/>
                <a:gd name="T35" fmla="*/ 241 h 311"/>
                <a:gd name="T36" fmla="*/ 66 w 88"/>
                <a:gd name="T37" fmla="*/ 294 h 311"/>
                <a:gd name="T38" fmla="*/ 0 w 88"/>
                <a:gd name="T39" fmla="*/ 311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8" h="311">
                  <a:moveTo>
                    <a:pt x="68" y="0"/>
                  </a:moveTo>
                  <a:cubicBezTo>
                    <a:pt x="73" y="0"/>
                    <a:pt x="78" y="2"/>
                    <a:pt x="81" y="6"/>
                  </a:cubicBezTo>
                  <a:cubicBezTo>
                    <a:pt x="85" y="10"/>
                    <a:pt x="87" y="14"/>
                    <a:pt x="87" y="19"/>
                  </a:cubicBezTo>
                  <a:cubicBezTo>
                    <a:pt x="87" y="25"/>
                    <a:pt x="85" y="29"/>
                    <a:pt x="81" y="33"/>
                  </a:cubicBezTo>
                  <a:cubicBezTo>
                    <a:pt x="78" y="37"/>
                    <a:pt x="73" y="39"/>
                    <a:pt x="68" y="39"/>
                  </a:cubicBezTo>
                  <a:cubicBezTo>
                    <a:pt x="62" y="39"/>
                    <a:pt x="58" y="37"/>
                    <a:pt x="54" y="33"/>
                  </a:cubicBezTo>
                  <a:cubicBezTo>
                    <a:pt x="50" y="29"/>
                    <a:pt x="49" y="25"/>
                    <a:pt x="49" y="19"/>
                  </a:cubicBezTo>
                  <a:cubicBezTo>
                    <a:pt x="49" y="14"/>
                    <a:pt x="50" y="9"/>
                    <a:pt x="54" y="6"/>
                  </a:cubicBezTo>
                  <a:cubicBezTo>
                    <a:pt x="58" y="2"/>
                    <a:pt x="62" y="0"/>
                    <a:pt x="68" y="0"/>
                  </a:cubicBezTo>
                  <a:close/>
                  <a:moveTo>
                    <a:pt x="0" y="311"/>
                  </a:moveTo>
                  <a:lnTo>
                    <a:pt x="0" y="284"/>
                  </a:lnTo>
                  <a:cubicBezTo>
                    <a:pt x="22" y="284"/>
                    <a:pt x="37" y="280"/>
                    <a:pt x="44" y="274"/>
                  </a:cubicBezTo>
                  <a:cubicBezTo>
                    <a:pt x="52" y="267"/>
                    <a:pt x="56" y="257"/>
                    <a:pt x="56" y="242"/>
                  </a:cubicBezTo>
                  <a:lnTo>
                    <a:pt x="56" y="93"/>
                  </a:lnTo>
                  <a:lnTo>
                    <a:pt x="21" y="93"/>
                  </a:lnTo>
                  <a:lnTo>
                    <a:pt x="21" y="67"/>
                  </a:lnTo>
                  <a:lnTo>
                    <a:pt x="88" y="67"/>
                  </a:lnTo>
                  <a:lnTo>
                    <a:pt x="88" y="241"/>
                  </a:lnTo>
                  <a:cubicBezTo>
                    <a:pt x="88" y="265"/>
                    <a:pt x="80" y="283"/>
                    <a:pt x="66" y="294"/>
                  </a:cubicBezTo>
                  <a:cubicBezTo>
                    <a:pt x="52" y="306"/>
                    <a:pt x="30" y="311"/>
                    <a:pt x="0" y="31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134" name="Freeform 135"/>
            <p:cNvSpPr>
              <a:spLocks noEditPoints="1"/>
            </p:cNvSpPr>
            <p:nvPr/>
          </p:nvSpPr>
          <p:spPr bwMode="auto">
            <a:xfrm>
              <a:off x="5986" y="3307"/>
              <a:ext cx="35" cy="43"/>
            </a:xfrm>
            <a:custGeom>
              <a:avLst/>
              <a:gdLst>
                <a:gd name="T0" fmla="*/ 109 w 151"/>
                <a:gd name="T1" fmla="*/ 159 h 183"/>
                <a:gd name="T2" fmla="*/ 51 w 151"/>
                <a:gd name="T3" fmla="*/ 183 h 183"/>
                <a:gd name="T4" fmla="*/ 15 w 151"/>
                <a:gd name="T5" fmla="*/ 168 h 183"/>
                <a:gd name="T6" fmla="*/ 0 w 151"/>
                <a:gd name="T7" fmla="*/ 130 h 183"/>
                <a:gd name="T8" fmla="*/ 24 w 151"/>
                <a:gd name="T9" fmla="*/ 85 h 183"/>
                <a:gd name="T10" fmla="*/ 83 w 151"/>
                <a:gd name="T11" fmla="*/ 67 h 183"/>
                <a:gd name="T12" fmla="*/ 106 w 151"/>
                <a:gd name="T13" fmla="*/ 71 h 183"/>
                <a:gd name="T14" fmla="*/ 68 w 151"/>
                <a:gd name="T15" fmla="*/ 28 h 183"/>
                <a:gd name="T16" fmla="*/ 23 w 151"/>
                <a:gd name="T17" fmla="*/ 44 h 183"/>
                <a:gd name="T18" fmla="*/ 9 w 151"/>
                <a:gd name="T19" fmla="*/ 18 h 183"/>
                <a:gd name="T20" fmla="*/ 34 w 151"/>
                <a:gd name="T21" fmla="*/ 6 h 183"/>
                <a:gd name="T22" fmla="*/ 64 w 151"/>
                <a:gd name="T23" fmla="*/ 0 h 183"/>
                <a:gd name="T24" fmla="*/ 119 w 151"/>
                <a:gd name="T25" fmla="*/ 18 h 183"/>
                <a:gd name="T26" fmla="*/ 137 w 151"/>
                <a:gd name="T27" fmla="*/ 73 h 183"/>
                <a:gd name="T28" fmla="*/ 137 w 151"/>
                <a:gd name="T29" fmla="*/ 136 h 183"/>
                <a:gd name="T30" fmla="*/ 151 w 151"/>
                <a:gd name="T31" fmla="*/ 167 h 183"/>
                <a:gd name="T32" fmla="*/ 151 w 151"/>
                <a:gd name="T33" fmla="*/ 183 h 183"/>
                <a:gd name="T34" fmla="*/ 122 w 151"/>
                <a:gd name="T35" fmla="*/ 177 h 183"/>
                <a:gd name="T36" fmla="*/ 109 w 151"/>
                <a:gd name="T37" fmla="*/ 159 h 183"/>
                <a:gd name="T38" fmla="*/ 106 w 151"/>
                <a:gd name="T39" fmla="*/ 93 h 183"/>
                <a:gd name="T40" fmla="*/ 85 w 151"/>
                <a:gd name="T41" fmla="*/ 90 h 183"/>
                <a:gd name="T42" fmla="*/ 46 w 151"/>
                <a:gd name="T43" fmla="*/ 102 h 183"/>
                <a:gd name="T44" fmla="*/ 31 w 151"/>
                <a:gd name="T45" fmla="*/ 131 h 183"/>
                <a:gd name="T46" fmla="*/ 64 w 151"/>
                <a:gd name="T47" fmla="*/ 158 h 183"/>
                <a:gd name="T48" fmla="*/ 106 w 151"/>
                <a:gd name="T49" fmla="*/ 136 h 183"/>
                <a:gd name="T50" fmla="*/ 106 w 151"/>
                <a:gd name="T51" fmla="*/ 93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1" h="183">
                  <a:moveTo>
                    <a:pt x="109" y="159"/>
                  </a:moveTo>
                  <a:cubicBezTo>
                    <a:pt x="96" y="175"/>
                    <a:pt x="77" y="183"/>
                    <a:pt x="51" y="183"/>
                  </a:cubicBezTo>
                  <a:cubicBezTo>
                    <a:pt x="37" y="183"/>
                    <a:pt x="25" y="178"/>
                    <a:pt x="15" y="168"/>
                  </a:cubicBezTo>
                  <a:cubicBezTo>
                    <a:pt x="5" y="158"/>
                    <a:pt x="0" y="145"/>
                    <a:pt x="0" y="130"/>
                  </a:cubicBezTo>
                  <a:cubicBezTo>
                    <a:pt x="0" y="113"/>
                    <a:pt x="8" y="98"/>
                    <a:pt x="24" y="85"/>
                  </a:cubicBezTo>
                  <a:cubicBezTo>
                    <a:pt x="39" y="73"/>
                    <a:pt x="59" y="67"/>
                    <a:pt x="83" y="67"/>
                  </a:cubicBezTo>
                  <a:cubicBezTo>
                    <a:pt x="90" y="67"/>
                    <a:pt x="97" y="68"/>
                    <a:pt x="106" y="71"/>
                  </a:cubicBezTo>
                  <a:cubicBezTo>
                    <a:pt x="106" y="43"/>
                    <a:pt x="93" y="28"/>
                    <a:pt x="68" y="28"/>
                  </a:cubicBezTo>
                  <a:cubicBezTo>
                    <a:pt x="48" y="28"/>
                    <a:pt x="33" y="34"/>
                    <a:pt x="23" y="44"/>
                  </a:cubicBezTo>
                  <a:lnTo>
                    <a:pt x="9" y="18"/>
                  </a:lnTo>
                  <a:cubicBezTo>
                    <a:pt x="15" y="13"/>
                    <a:pt x="23" y="9"/>
                    <a:pt x="34" y="6"/>
                  </a:cubicBezTo>
                  <a:cubicBezTo>
                    <a:pt x="44" y="2"/>
                    <a:pt x="54" y="0"/>
                    <a:pt x="64" y="0"/>
                  </a:cubicBezTo>
                  <a:cubicBezTo>
                    <a:pt x="89" y="0"/>
                    <a:pt x="108" y="6"/>
                    <a:pt x="119" y="18"/>
                  </a:cubicBezTo>
                  <a:cubicBezTo>
                    <a:pt x="131" y="29"/>
                    <a:pt x="137" y="48"/>
                    <a:pt x="137" y="73"/>
                  </a:cubicBezTo>
                  <a:lnTo>
                    <a:pt x="137" y="136"/>
                  </a:lnTo>
                  <a:cubicBezTo>
                    <a:pt x="137" y="152"/>
                    <a:pt x="141" y="162"/>
                    <a:pt x="151" y="167"/>
                  </a:cubicBezTo>
                  <a:lnTo>
                    <a:pt x="151" y="183"/>
                  </a:lnTo>
                  <a:cubicBezTo>
                    <a:pt x="138" y="183"/>
                    <a:pt x="128" y="181"/>
                    <a:pt x="122" y="177"/>
                  </a:cubicBezTo>
                  <a:cubicBezTo>
                    <a:pt x="116" y="174"/>
                    <a:pt x="111" y="168"/>
                    <a:pt x="109" y="159"/>
                  </a:cubicBezTo>
                  <a:close/>
                  <a:moveTo>
                    <a:pt x="106" y="93"/>
                  </a:moveTo>
                  <a:cubicBezTo>
                    <a:pt x="96" y="91"/>
                    <a:pt x="89" y="90"/>
                    <a:pt x="85" y="90"/>
                  </a:cubicBezTo>
                  <a:cubicBezTo>
                    <a:pt x="69" y="90"/>
                    <a:pt x="56" y="94"/>
                    <a:pt x="46" y="102"/>
                  </a:cubicBezTo>
                  <a:cubicBezTo>
                    <a:pt x="36" y="110"/>
                    <a:pt x="31" y="120"/>
                    <a:pt x="31" y="131"/>
                  </a:cubicBezTo>
                  <a:cubicBezTo>
                    <a:pt x="31" y="149"/>
                    <a:pt x="42" y="158"/>
                    <a:pt x="64" y="158"/>
                  </a:cubicBezTo>
                  <a:cubicBezTo>
                    <a:pt x="79" y="158"/>
                    <a:pt x="93" y="151"/>
                    <a:pt x="106" y="136"/>
                  </a:cubicBezTo>
                  <a:lnTo>
                    <a:pt x="106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135" name="Freeform 136"/>
            <p:cNvSpPr>
              <a:spLocks/>
            </p:cNvSpPr>
            <p:nvPr/>
          </p:nvSpPr>
          <p:spPr bwMode="auto">
            <a:xfrm>
              <a:off x="6047" y="3308"/>
              <a:ext cx="37" cy="42"/>
            </a:xfrm>
            <a:custGeom>
              <a:avLst/>
              <a:gdLst>
                <a:gd name="T0" fmla="*/ 84 w 161"/>
                <a:gd name="T1" fmla="*/ 180 h 180"/>
                <a:gd name="T2" fmla="*/ 75 w 161"/>
                <a:gd name="T3" fmla="*/ 180 h 180"/>
                <a:gd name="T4" fmla="*/ 0 w 161"/>
                <a:gd name="T5" fmla="*/ 0 h 180"/>
                <a:gd name="T6" fmla="*/ 34 w 161"/>
                <a:gd name="T7" fmla="*/ 0 h 180"/>
                <a:gd name="T8" fmla="*/ 81 w 161"/>
                <a:gd name="T9" fmla="*/ 123 h 180"/>
                <a:gd name="T10" fmla="*/ 128 w 161"/>
                <a:gd name="T11" fmla="*/ 0 h 180"/>
                <a:gd name="T12" fmla="*/ 161 w 161"/>
                <a:gd name="T13" fmla="*/ 0 h 180"/>
                <a:gd name="T14" fmla="*/ 84 w 161"/>
                <a:gd name="T15" fmla="*/ 18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1" h="180">
                  <a:moveTo>
                    <a:pt x="84" y="180"/>
                  </a:moveTo>
                  <a:lnTo>
                    <a:pt x="75" y="180"/>
                  </a:lnTo>
                  <a:lnTo>
                    <a:pt x="0" y="0"/>
                  </a:lnTo>
                  <a:lnTo>
                    <a:pt x="34" y="0"/>
                  </a:lnTo>
                  <a:lnTo>
                    <a:pt x="81" y="123"/>
                  </a:lnTo>
                  <a:lnTo>
                    <a:pt x="128" y="0"/>
                  </a:lnTo>
                  <a:lnTo>
                    <a:pt x="161" y="0"/>
                  </a:lnTo>
                  <a:lnTo>
                    <a:pt x="84" y="18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136" name="Freeform 137"/>
            <p:cNvSpPr>
              <a:spLocks/>
            </p:cNvSpPr>
            <p:nvPr/>
          </p:nvSpPr>
          <p:spPr bwMode="auto">
            <a:xfrm>
              <a:off x="6085" y="3308"/>
              <a:ext cx="34" cy="41"/>
            </a:xfrm>
            <a:custGeom>
              <a:avLst/>
              <a:gdLst>
                <a:gd name="T0" fmla="*/ 49 w 147"/>
                <a:gd name="T1" fmla="*/ 148 h 176"/>
                <a:gd name="T2" fmla="*/ 147 w 147"/>
                <a:gd name="T3" fmla="*/ 148 h 176"/>
                <a:gd name="T4" fmla="*/ 147 w 147"/>
                <a:gd name="T5" fmla="*/ 176 h 176"/>
                <a:gd name="T6" fmla="*/ 0 w 147"/>
                <a:gd name="T7" fmla="*/ 176 h 176"/>
                <a:gd name="T8" fmla="*/ 0 w 147"/>
                <a:gd name="T9" fmla="*/ 167 h 176"/>
                <a:gd name="T10" fmla="*/ 100 w 147"/>
                <a:gd name="T11" fmla="*/ 28 h 176"/>
                <a:gd name="T12" fmla="*/ 2 w 147"/>
                <a:gd name="T13" fmla="*/ 28 h 176"/>
                <a:gd name="T14" fmla="*/ 2 w 147"/>
                <a:gd name="T15" fmla="*/ 0 h 176"/>
                <a:gd name="T16" fmla="*/ 146 w 147"/>
                <a:gd name="T17" fmla="*/ 0 h 176"/>
                <a:gd name="T18" fmla="*/ 146 w 147"/>
                <a:gd name="T19" fmla="*/ 9 h 176"/>
                <a:gd name="T20" fmla="*/ 49 w 147"/>
                <a:gd name="T21" fmla="*/ 148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7" h="176">
                  <a:moveTo>
                    <a:pt x="49" y="148"/>
                  </a:moveTo>
                  <a:lnTo>
                    <a:pt x="147" y="148"/>
                  </a:lnTo>
                  <a:lnTo>
                    <a:pt x="147" y="176"/>
                  </a:lnTo>
                  <a:lnTo>
                    <a:pt x="0" y="176"/>
                  </a:lnTo>
                  <a:lnTo>
                    <a:pt x="0" y="167"/>
                  </a:lnTo>
                  <a:lnTo>
                    <a:pt x="100" y="28"/>
                  </a:lnTo>
                  <a:lnTo>
                    <a:pt x="2" y="28"/>
                  </a:lnTo>
                  <a:lnTo>
                    <a:pt x="2" y="0"/>
                  </a:lnTo>
                  <a:lnTo>
                    <a:pt x="146" y="0"/>
                  </a:lnTo>
                  <a:lnTo>
                    <a:pt x="146" y="9"/>
                  </a:lnTo>
                  <a:lnTo>
                    <a:pt x="49" y="14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137" name="Freeform 138"/>
            <p:cNvSpPr>
              <a:spLocks noEditPoints="1"/>
            </p:cNvSpPr>
            <p:nvPr/>
          </p:nvSpPr>
          <p:spPr bwMode="auto">
            <a:xfrm>
              <a:off x="6123" y="3291"/>
              <a:ext cx="34" cy="59"/>
            </a:xfrm>
            <a:custGeom>
              <a:avLst/>
              <a:gdLst>
                <a:gd name="T0" fmla="*/ 121 w 152"/>
                <a:gd name="T1" fmla="*/ 247 h 251"/>
                <a:gd name="T2" fmla="*/ 121 w 152"/>
                <a:gd name="T3" fmla="*/ 234 h 251"/>
                <a:gd name="T4" fmla="*/ 74 w 152"/>
                <a:gd name="T5" fmla="*/ 251 h 251"/>
                <a:gd name="T6" fmla="*/ 20 w 152"/>
                <a:gd name="T7" fmla="*/ 227 h 251"/>
                <a:gd name="T8" fmla="*/ 0 w 152"/>
                <a:gd name="T9" fmla="*/ 164 h 251"/>
                <a:gd name="T10" fmla="*/ 23 w 152"/>
                <a:gd name="T11" fmla="*/ 96 h 251"/>
                <a:gd name="T12" fmla="*/ 80 w 152"/>
                <a:gd name="T13" fmla="*/ 68 h 251"/>
                <a:gd name="T14" fmla="*/ 121 w 152"/>
                <a:gd name="T15" fmla="*/ 81 h 251"/>
                <a:gd name="T16" fmla="*/ 121 w 152"/>
                <a:gd name="T17" fmla="*/ 0 h 251"/>
                <a:gd name="T18" fmla="*/ 152 w 152"/>
                <a:gd name="T19" fmla="*/ 0 h 251"/>
                <a:gd name="T20" fmla="*/ 152 w 152"/>
                <a:gd name="T21" fmla="*/ 247 h 251"/>
                <a:gd name="T22" fmla="*/ 121 w 152"/>
                <a:gd name="T23" fmla="*/ 247 h 251"/>
                <a:gd name="T24" fmla="*/ 121 w 152"/>
                <a:gd name="T25" fmla="*/ 112 h 251"/>
                <a:gd name="T26" fmla="*/ 89 w 152"/>
                <a:gd name="T27" fmla="*/ 95 h 251"/>
                <a:gd name="T28" fmla="*/ 48 w 152"/>
                <a:gd name="T29" fmla="*/ 113 h 251"/>
                <a:gd name="T30" fmla="*/ 33 w 152"/>
                <a:gd name="T31" fmla="*/ 161 h 251"/>
                <a:gd name="T32" fmla="*/ 90 w 152"/>
                <a:gd name="T33" fmla="*/ 225 h 251"/>
                <a:gd name="T34" fmla="*/ 108 w 152"/>
                <a:gd name="T35" fmla="*/ 220 h 251"/>
                <a:gd name="T36" fmla="*/ 121 w 152"/>
                <a:gd name="T37" fmla="*/ 210 h 251"/>
                <a:gd name="T38" fmla="*/ 121 w 152"/>
                <a:gd name="T39" fmla="*/ 112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2" h="251">
                  <a:moveTo>
                    <a:pt x="121" y="247"/>
                  </a:moveTo>
                  <a:lnTo>
                    <a:pt x="121" y="234"/>
                  </a:lnTo>
                  <a:cubicBezTo>
                    <a:pt x="110" y="245"/>
                    <a:pt x="95" y="251"/>
                    <a:pt x="74" y="251"/>
                  </a:cubicBezTo>
                  <a:cubicBezTo>
                    <a:pt x="52" y="251"/>
                    <a:pt x="34" y="243"/>
                    <a:pt x="20" y="227"/>
                  </a:cubicBezTo>
                  <a:cubicBezTo>
                    <a:pt x="7" y="211"/>
                    <a:pt x="0" y="190"/>
                    <a:pt x="0" y="164"/>
                  </a:cubicBezTo>
                  <a:cubicBezTo>
                    <a:pt x="0" y="138"/>
                    <a:pt x="8" y="115"/>
                    <a:pt x="23" y="96"/>
                  </a:cubicBezTo>
                  <a:cubicBezTo>
                    <a:pt x="39" y="78"/>
                    <a:pt x="58" y="68"/>
                    <a:pt x="80" y="68"/>
                  </a:cubicBezTo>
                  <a:cubicBezTo>
                    <a:pt x="98" y="68"/>
                    <a:pt x="112" y="73"/>
                    <a:pt x="121" y="81"/>
                  </a:cubicBezTo>
                  <a:lnTo>
                    <a:pt x="121" y="0"/>
                  </a:lnTo>
                  <a:lnTo>
                    <a:pt x="152" y="0"/>
                  </a:lnTo>
                  <a:lnTo>
                    <a:pt x="152" y="247"/>
                  </a:lnTo>
                  <a:lnTo>
                    <a:pt x="121" y="247"/>
                  </a:lnTo>
                  <a:close/>
                  <a:moveTo>
                    <a:pt x="121" y="112"/>
                  </a:moveTo>
                  <a:cubicBezTo>
                    <a:pt x="113" y="101"/>
                    <a:pt x="102" y="95"/>
                    <a:pt x="89" y="95"/>
                  </a:cubicBezTo>
                  <a:cubicBezTo>
                    <a:pt x="72" y="95"/>
                    <a:pt x="58" y="101"/>
                    <a:pt x="48" y="113"/>
                  </a:cubicBezTo>
                  <a:cubicBezTo>
                    <a:pt x="38" y="126"/>
                    <a:pt x="33" y="142"/>
                    <a:pt x="33" y="161"/>
                  </a:cubicBezTo>
                  <a:cubicBezTo>
                    <a:pt x="33" y="203"/>
                    <a:pt x="52" y="225"/>
                    <a:pt x="90" y="225"/>
                  </a:cubicBezTo>
                  <a:cubicBezTo>
                    <a:pt x="95" y="225"/>
                    <a:pt x="101" y="223"/>
                    <a:pt x="108" y="220"/>
                  </a:cubicBezTo>
                  <a:cubicBezTo>
                    <a:pt x="115" y="217"/>
                    <a:pt x="119" y="213"/>
                    <a:pt x="121" y="210"/>
                  </a:cubicBezTo>
                  <a:lnTo>
                    <a:pt x="121" y="1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138" name="Freeform 139"/>
            <p:cNvSpPr>
              <a:spLocks noEditPoints="1"/>
            </p:cNvSpPr>
            <p:nvPr/>
          </p:nvSpPr>
          <p:spPr bwMode="auto">
            <a:xfrm>
              <a:off x="6164" y="3287"/>
              <a:ext cx="38" cy="63"/>
            </a:xfrm>
            <a:custGeom>
              <a:avLst/>
              <a:gdLst>
                <a:gd name="T0" fmla="*/ 160 w 163"/>
                <a:gd name="T1" fmla="*/ 182 h 270"/>
                <a:gd name="T2" fmla="*/ 33 w 163"/>
                <a:gd name="T3" fmla="*/ 182 h 270"/>
                <a:gd name="T4" fmla="*/ 50 w 163"/>
                <a:gd name="T5" fmla="*/ 229 h 270"/>
                <a:gd name="T6" fmla="*/ 89 w 163"/>
                <a:gd name="T7" fmla="*/ 244 h 270"/>
                <a:gd name="T8" fmla="*/ 133 w 163"/>
                <a:gd name="T9" fmla="*/ 228 h 270"/>
                <a:gd name="T10" fmla="*/ 147 w 163"/>
                <a:gd name="T11" fmla="*/ 250 h 270"/>
                <a:gd name="T12" fmla="*/ 124 w 163"/>
                <a:gd name="T13" fmla="*/ 263 h 270"/>
                <a:gd name="T14" fmla="*/ 83 w 163"/>
                <a:gd name="T15" fmla="*/ 270 h 270"/>
                <a:gd name="T16" fmla="*/ 26 w 163"/>
                <a:gd name="T17" fmla="*/ 247 h 270"/>
                <a:gd name="T18" fmla="*/ 0 w 163"/>
                <a:gd name="T19" fmla="*/ 181 h 270"/>
                <a:gd name="T20" fmla="*/ 27 w 163"/>
                <a:gd name="T21" fmla="*/ 111 h 270"/>
                <a:gd name="T22" fmla="*/ 83 w 163"/>
                <a:gd name="T23" fmla="*/ 87 h 270"/>
                <a:gd name="T24" fmla="*/ 142 w 163"/>
                <a:gd name="T25" fmla="*/ 109 h 270"/>
                <a:gd name="T26" fmla="*/ 163 w 163"/>
                <a:gd name="T27" fmla="*/ 163 h 270"/>
                <a:gd name="T28" fmla="*/ 160 w 163"/>
                <a:gd name="T29" fmla="*/ 182 h 270"/>
                <a:gd name="T30" fmla="*/ 84 w 163"/>
                <a:gd name="T31" fmla="*/ 114 h 270"/>
                <a:gd name="T32" fmla="*/ 49 w 163"/>
                <a:gd name="T33" fmla="*/ 127 h 270"/>
                <a:gd name="T34" fmla="*/ 34 w 163"/>
                <a:gd name="T35" fmla="*/ 159 h 270"/>
                <a:gd name="T36" fmla="*/ 132 w 163"/>
                <a:gd name="T37" fmla="*/ 159 h 270"/>
                <a:gd name="T38" fmla="*/ 120 w 163"/>
                <a:gd name="T39" fmla="*/ 127 h 270"/>
                <a:gd name="T40" fmla="*/ 84 w 163"/>
                <a:gd name="T41" fmla="*/ 114 h 270"/>
                <a:gd name="T42" fmla="*/ 139 w 163"/>
                <a:gd name="T43" fmla="*/ 1 h 270"/>
                <a:gd name="T44" fmla="*/ 89 w 163"/>
                <a:gd name="T45" fmla="*/ 56 h 270"/>
                <a:gd name="T46" fmla="*/ 71 w 163"/>
                <a:gd name="T47" fmla="*/ 56 h 270"/>
                <a:gd name="T48" fmla="*/ 23 w 163"/>
                <a:gd name="T49" fmla="*/ 0 h 270"/>
                <a:gd name="T50" fmla="*/ 51 w 163"/>
                <a:gd name="T51" fmla="*/ 0 h 270"/>
                <a:gd name="T52" fmla="*/ 80 w 163"/>
                <a:gd name="T53" fmla="*/ 32 h 270"/>
                <a:gd name="T54" fmla="*/ 107 w 163"/>
                <a:gd name="T55" fmla="*/ 1 h 270"/>
                <a:gd name="T56" fmla="*/ 139 w 163"/>
                <a:gd name="T57" fmla="*/ 1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63" h="270">
                  <a:moveTo>
                    <a:pt x="160" y="182"/>
                  </a:moveTo>
                  <a:lnTo>
                    <a:pt x="33" y="182"/>
                  </a:lnTo>
                  <a:cubicBezTo>
                    <a:pt x="33" y="202"/>
                    <a:pt x="39" y="218"/>
                    <a:pt x="50" y="229"/>
                  </a:cubicBezTo>
                  <a:cubicBezTo>
                    <a:pt x="60" y="239"/>
                    <a:pt x="73" y="244"/>
                    <a:pt x="89" y="244"/>
                  </a:cubicBezTo>
                  <a:cubicBezTo>
                    <a:pt x="107" y="244"/>
                    <a:pt x="121" y="238"/>
                    <a:pt x="133" y="228"/>
                  </a:cubicBezTo>
                  <a:lnTo>
                    <a:pt x="147" y="250"/>
                  </a:lnTo>
                  <a:cubicBezTo>
                    <a:pt x="142" y="255"/>
                    <a:pt x="134" y="259"/>
                    <a:pt x="124" y="263"/>
                  </a:cubicBezTo>
                  <a:cubicBezTo>
                    <a:pt x="112" y="268"/>
                    <a:pt x="98" y="270"/>
                    <a:pt x="83" y="270"/>
                  </a:cubicBezTo>
                  <a:cubicBezTo>
                    <a:pt x="60" y="270"/>
                    <a:pt x="42" y="262"/>
                    <a:pt x="26" y="247"/>
                  </a:cubicBezTo>
                  <a:cubicBezTo>
                    <a:pt x="9" y="231"/>
                    <a:pt x="0" y="209"/>
                    <a:pt x="0" y="181"/>
                  </a:cubicBezTo>
                  <a:cubicBezTo>
                    <a:pt x="0" y="152"/>
                    <a:pt x="9" y="128"/>
                    <a:pt x="27" y="111"/>
                  </a:cubicBezTo>
                  <a:cubicBezTo>
                    <a:pt x="43" y="95"/>
                    <a:pt x="61" y="87"/>
                    <a:pt x="83" y="87"/>
                  </a:cubicBezTo>
                  <a:cubicBezTo>
                    <a:pt x="108" y="87"/>
                    <a:pt x="128" y="94"/>
                    <a:pt x="142" y="109"/>
                  </a:cubicBezTo>
                  <a:cubicBezTo>
                    <a:pt x="156" y="122"/>
                    <a:pt x="163" y="140"/>
                    <a:pt x="163" y="163"/>
                  </a:cubicBezTo>
                  <a:cubicBezTo>
                    <a:pt x="163" y="170"/>
                    <a:pt x="162" y="176"/>
                    <a:pt x="160" y="182"/>
                  </a:cubicBezTo>
                  <a:close/>
                  <a:moveTo>
                    <a:pt x="84" y="114"/>
                  </a:moveTo>
                  <a:cubicBezTo>
                    <a:pt x="71" y="114"/>
                    <a:pt x="59" y="118"/>
                    <a:pt x="49" y="127"/>
                  </a:cubicBezTo>
                  <a:cubicBezTo>
                    <a:pt x="40" y="136"/>
                    <a:pt x="35" y="146"/>
                    <a:pt x="34" y="159"/>
                  </a:cubicBezTo>
                  <a:lnTo>
                    <a:pt x="132" y="159"/>
                  </a:lnTo>
                  <a:cubicBezTo>
                    <a:pt x="132" y="146"/>
                    <a:pt x="128" y="136"/>
                    <a:pt x="120" y="127"/>
                  </a:cubicBezTo>
                  <a:cubicBezTo>
                    <a:pt x="111" y="118"/>
                    <a:pt x="99" y="114"/>
                    <a:pt x="84" y="114"/>
                  </a:cubicBezTo>
                  <a:close/>
                  <a:moveTo>
                    <a:pt x="139" y="1"/>
                  </a:moveTo>
                  <a:lnTo>
                    <a:pt x="89" y="56"/>
                  </a:lnTo>
                  <a:lnTo>
                    <a:pt x="71" y="56"/>
                  </a:lnTo>
                  <a:lnTo>
                    <a:pt x="23" y="0"/>
                  </a:lnTo>
                  <a:lnTo>
                    <a:pt x="51" y="0"/>
                  </a:lnTo>
                  <a:lnTo>
                    <a:pt x="80" y="32"/>
                  </a:lnTo>
                  <a:lnTo>
                    <a:pt x="107" y="1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139" name="Freeform 140"/>
            <p:cNvSpPr>
              <a:spLocks/>
            </p:cNvSpPr>
            <p:nvPr/>
          </p:nvSpPr>
          <p:spPr bwMode="auto">
            <a:xfrm>
              <a:off x="6209" y="3291"/>
              <a:ext cx="14" cy="59"/>
            </a:xfrm>
            <a:custGeom>
              <a:avLst/>
              <a:gdLst>
                <a:gd name="T0" fmla="*/ 0 w 61"/>
                <a:gd name="T1" fmla="*/ 198 h 251"/>
                <a:gd name="T2" fmla="*/ 0 w 61"/>
                <a:gd name="T3" fmla="*/ 0 h 251"/>
                <a:gd name="T4" fmla="*/ 31 w 61"/>
                <a:gd name="T5" fmla="*/ 0 h 251"/>
                <a:gd name="T6" fmla="*/ 31 w 61"/>
                <a:gd name="T7" fmla="*/ 193 h 251"/>
                <a:gd name="T8" fmla="*/ 39 w 61"/>
                <a:gd name="T9" fmla="*/ 215 h 251"/>
                <a:gd name="T10" fmla="*/ 61 w 61"/>
                <a:gd name="T11" fmla="*/ 223 h 251"/>
                <a:gd name="T12" fmla="*/ 61 w 61"/>
                <a:gd name="T13" fmla="*/ 251 h 251"/>
                <a:gd name="T14" fmla="*/ 0 w 61"/>
                <a:gd name="T15" fmla="*/ 198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1" h="251">
                  <a:moveTo>
                    <a:pt x="0" y="198"/>
                  </a:moveTo>
                  <a:lnTo>
                    <a:pt x="0" y="0"/>
                  </a:lnTo>
                  <a:lnTo>
                    <a:pt x="31" y="0"/>
                  </a:lnTo>
                  <a:lnTo>
                    <a:pt x="31" y="193"/>
                  </a:lnTo>
                  <a:cubicBezTo>
                    <a:pt x="31" y="202"/>
                    <a:pt x="34" y="209"/>
                    <a:pt x="39" y="215"/>
                  </a:cubicBezTo>
                  <a:cubicBezTo>
                    <a:pt x="45" y="220"/>
                    <a:pt x="52" y="223"/>
                    <a:pt x="61" y="223"/>
                  </a:cubicBezTo>
                  <a:lnTo>
                    <a:pt x="61" y="251"/>
                  </a:lnTo>
                  <a:cubicBezTo>
                    <a:pt x="20" y="251"/>
                    <a:pt x="0" y="233"/>
                    <a:pt x="0" y="19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140" name="Freeform 141"/>
            <p:cNvSpPr>
              <a:spLocks noEditPoints="1"/>
            </p:cNvSpPr>
            <p:nvPr/>
          </p:nvSpPr>
          <p:spPr bwMode="auto">
            <a:xfrm>
              <a:off x="6229" y="3287"/>
              <a:ext cx="34" cy="63"/>
            </a:xfrm>
            <a:custGeom>
              <a:avLst/>
              <a:gdLst>
                <a:gd name="T0" fmla="*/ 108 w 150"/>
                <a:gd name="T1" fmla="*/ 245 h 269"/>
                <a:gd name="T2" fmla="*/ 51 w 150"/>
                <a:gd name="T3" fmla="*/ 269 h 269"/>
                <a:gd name="T4" fmla="*/ 15 w 150"/>
                <a:gd name="T5" fmla="*/ 254 h 269"/>
                <a:gd name="T6" fmla="*/ 0 w 150"/>
                <a:gd name="T7" fmla="*/ 216 h 269"/>
                <a:gd name="T8" fmla="*/ 23 w 150"/>
                <a:gd name="T9" fmla="*/ 171 h 269"/>
                <a:gd name="T10" fmla="*/ 83 w 150"/>
                <a:gd name="T11" fmla="*/ 153 h 269"/>
                <a:gd name="T12" fmla="*/ 105 w 150"/>
                <a:gd name="T13" fmla="*/ 157 h 269"/>
                <a:gd name="T14" fmla="*/ 67 w 150"/>
                <a:gd name="T15" fmla="*/ 114 h 269"/>
                <a:gd name="T16" fmla="*/ 22 w 150"/>
                <a:gd name="T17" fmla="*/ 130 h 269"/>
                <a:gd name="T18" fmla="*/ 9 w 150"/>
                <a:gd name="T19" fmla="*/ 104 h 269"/>
                <a:gd name="T20" fmla="*/ 33 w 150"/>
                <a:gd name="T21" fmla="*/ 92 h 269"/>
                <a:gd name="T22" fmla="*/ 63 w 150"/>
                <a:gd name="T23" fmla="*/ 86 h 269"/>
                <a:gd name="T24" fmla="*/ 119 w 150"/>
                <a:gd name="T25" fmla="*/ 104 h 269"/>
                <a:gd name="T26" fmla="*/ 136 w 150"/>
                <a:gd name="T27" fmla="*/ 159 h 269"/>
                <a:gd name="T28" fmla="*/ 136 w 150"/>
                <a:gd name="T29" fmla="*/ 222 h 269"/>
                <a:gd name="T30" fmla="*/ 150 w 150"/>
                <a:gd name="T31" fmla="*/ 253 h 269"/>
                <a:gd name="T32" fmla="*/ 150 w 150"/>
                <a:gd name="T33" fmla="*/ 269 h 269"/>
                <a:gd name="T34" fmla="*/ 122 w 150"/>
                <a:gd name="T35" fmla="*/ 263 h 269"/>
                <a:gd name="T36" fmla="*/ 108 w 150"/>
                <a:gd name="T37" fmla="*/ 245 h 269"/>
                <a:gd name="T38" fmla="*/ 105 w 150"/>
                <a:gd name="T39" fmla="*/ 179 h 269"/>
                <a:gd name="T40" fmla="*/ 84 w 150"/>
                <a:gd name="T41" fmla="*/ 176 h 269"/>
                <a:gd name="T42" fmla="*/ 46 w 150"/>
                <a:gd name="T43" fmla="*/ 188 h 269"/>
                <a:gd name="T44" fmla="*/ 31 w 150"/>
                <a:gd name="T45" fmla="*/ 217 h 269"/>
                <a:gd name="T46" fmla="*/ 63 w 150"/>
                <a:gd name="T47" fmla="*/ 244 h 269"/>
                <a:gd name="T48" fmla="*/ 105 w 150"/>
                <a:gd name="T49" fmla="*/ 222 h 269"/>
                <a:gd name="T50" fmla="*/ 105 w 150"/>
                <a:gd name="T51" fmla="*/ 179 h 269"/>
                <a:gd name="T52" fmla="*/ 112 w 150"/>
                <a:gd name="T53" fmla="*/ 0 h 269"/>
                <a:gd name="T54" fmla="*/ 75 w 150"/>
                <a:gd name="T55" fmla="*/ 55 h 269"/>
                <a:gd name="T56" fmla="*/ 52 w 150"/>
                <a:gd name="T57" fmla="*/ 55 h 269"/>
                <a:gd name="T58" fmla="*/ 80 w 150"/>
                <a:gd name="T59" fmla="*/ 0 h 269"/>
                <a:gd name="T60" fmla="*/ 112 w 150"/>
                <a:gd name="T61" fmla="*/ 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50" h="269">
                  <a:moveTo>
                    <a:pt x="108" y="245"/>
                  </a:moveTo>
                  <a:cubicBezTo>
                    <a:pt x="96" y="261"/>
                    <a:pt x="76" y="269"/>
                    <a:pt x="51" y="269"/>
                  </a:cubicBezTo>
                  <a:cubicBezTo>
                    <a:pt x="37" y="269"/>
                    <a:pt x="25" y="264"/>
                    <a:pt x="15" y="254"/>
                  </a:cubicBezTo>
                  <a:cubicBezTo>
                    <a:pt x="5" y="244"/>
                    <a:pt x="0" y="231"/>
                    <a:pt x="0" y="216"/>
                  </a:cubicBezTo>
                  <a:cubicBezTo>
                    <a:pt x="0" y="199"/>
                    <a:pt x="7" y="184"/>
                    <a:pt x="23" y="171"/>
                  </a:cubicBezTo>
                  <a:cubicBezTo>
                    <a:pt x="39" y="159"/>
                    <a:pt x="59" y="153"/>
                    <a:pt x="83" y="153"/>
                  </a:cubicBezTo>
                  <a:cubicBezTo>
                    <a:pt x="89" y="153"/>
                    <a:pt x="97" y="154"/>
                    <a:pt x="105" y="157"/>
                  </a:cubicBezTo>
                  <a:cubicBezTo>
                    <a:pt x="105" y="129"/>
                    <a:pt x="92" y="114"/>
                    <a:pt x="67" y="114"/>
                  </a:cubicBezTo>
                  <a:cubicBezTo>
                    <a:pt x="47" y="114"/>
                    <a:pt x="32" y="120"/>
                    <a:pt x="22" y="130"/>
                  </a:cubicBezTo>
                  <a:lnTo>
                    <a:pt x="9" y="104"/>
                  </a:lnTo>
                  <a:cubicBezTo>
                    <a:pt x="15" y="99"/>
                    <a:pt x="23" y="95"/>
                    <a:pt x="33" y="92"/>
                  </a:cubicBezTo>
                  <a:cubicBezTo>
                    <a:pt x="44" y="88"/>
                    <a:pt x="54" y="86"/>
                    <a:pt x="63" y="86"/>
                  </a:cubicBezTo>
                  <a:cubicBezTo>
                    <a:pt x="89" y="86"/>
                    <a:pt x="107" y="92"/>
                    <a:pt x="119" y="104"/>
                  </a:cubicBezTo>
                  <a:cubicBezTo>
                    <a:pt x="131" y="115"/>
                    <a:pt x="136" y="134"/>
                    <a:pt x="136" y="159"/>
                  </a:cubicBezTo>
                  <a:lnTo>
                    <a:pt x="136" y="222"/>
                  </a:lnTo>
                  <a:cubicBezTo>
                    <a:pt x="136" y="238"/>
                    <a:pt x="141" y="248"/>
                    <a:pt x="150" y="253"/>
                  </a:cubicBezTo>
                  <a:lnTo>
                    <a:pt x="150" y="269"/>
                  </a:lnTo>
                  <a:cubicBezTo>
                    <a:pt x="137" y="269"/>
                    <a:pt x="128" y="267"/>
                    <a:pt x="122" y="263"/>
                  </a:cubicBezTo>
                  <a:cubicBezTo>
                    <a:pt x="115" y="260"/>
                    <a:pt x="111" y="254"/>
                    <a:pt x="108" y="245"/>
                  </a:cubicBezTo>
                  <a:close/>
                  <a:moveTo>
                    <a:pt x="105" y="179"/>
                  </a:moveTo>
                  <a:cubicBezTo>
                    <a:pt x="95" y="177"/>
                    <a:pt x="88" y="176"/>
                    <a:pt x="84" y="176"/>
                  </a:cubicBezTo>
                  <a:cubicBezTo>
                    <a:pt x="69" y="176"/>
                    <a:pt x="56" y="180"/>
                    <a:pt x="46" y="188"/>
                  </a:cubicBezTo>
                  <a:cubicBezTo>
                    <a:pt x="36" y="196"/>
                    <a:pt x="31" y="206"/>
                    <a:pt x="31" y="217"/>
                  </a:cubicBezTo>
                  <a:cubicBezTo>
                    <a:pt x="31" y="235"/>
                    <a:pt x="42" y="244"/>
                    <a:pt x="63" y="244"/>
                  </a:cubicBezTo>
                  <a:cubicBezTo>
                    <a:pt x="79" y="244"/>
                    <a:pt x="93" y="237"/>
                    <a:pt x="105" y="222"/>
                  </a:cubicBezTo>
                  <a:lnTo>
                    <a:pt x="105" y="179"/>
                  </a:lnTo>
                  <a:close/>
                  <a:moveTo>
                    <a:pt x="112" y="0"/>
                  </a:moveTo>
                  <a:lnTo>
                    <a:pt x="75" y="55"/>
                  </a:lnTo>
                  <a:lnTo>
                    <a:pt x="52" y="55"/>
                  </a:lnTo>
                  <a:lnTo>
                    <a:pt x="80" y="0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141" name="Freeform 142"/>
            <p:cNvSpPr>
              <a:spLocks/>
            </p:cNvSpPr>
            <p:nvPr/>
          </p:nvSpPr>
          <p:spPr bwMode="auto">
            <a:xfrm>
              <a:off x="6266" y="3308"/>
              <a:ext cx="37" cy="42"/>
            </a:xfrm>
            <a:custGeom>
              <a:avLst/>
              <a:gdLst>
                <a:gd name="T0" fmla="*/ 84 w 161"/>
                <a:gd name="T1" fmla="*/ 180 h 180"/>
                <a:gd name="T2" fmla="*/ 76 w 161"/>
                <a:gd name="T3" fmla="*/ 180 h 180"/>
                <a:gd name="T4" fmla="*/ 0 w 161"/>
                <a:gd name="T5" fmla="*/ 0 h 180"/>
                <a:gd name="T6" fmla="*/ 34 w 161"/>
                <a:gd name="T7" fmla="*/ 0 h 180"/>
                <a:gd name="T8" fmla="*/ 81 w 161"/>
                <a:gd name="T9" fmla="*/ 123 h 180"/>
                <a:gd name="T10" fmla="*/ 128 w 161"/>
                <a:gd name="T11" fmla="*/ 0 h 180"/>
                <a:gd name="T12" fmla="*/ 161 w 161"/>
                <a:gd name="T13" fmla="*/ 0 h 180"/>
                <a:gd name="T14" fmla="*/ 84 w 161"/>
                <a:gd name="T15" fmla="*/ 18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1" h="180">
                  <a:moveTo>
                    <a:pt x="84" y="180"/>
                  </a:moveTo>
                  <a:lnTo>
                    <a:pt x="76" y="180"/>
                  </a:lnTo>
                  <a:lnTo>
                    <a:pt x="0" y="0"/>
                  </a:lnTo>
                  <a:lnTo>
                    <a:pt x="34" y="0"/>
                  </a:lnTo>
                  <a:lnTo>
                    <a:pt x="81" y="123"/>
                  </a:lnTo>
                  <a:lnTo>
                    <a:pt x="128" y="0"/>
                  </a:lnTo>
                  <a:lnTo>
                    <a:pt x="161" y="0"/>
                  </a:lnTo>
                  <a:lnTo>
                    <a:pt x="84" y="18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142" name="Freeform 143"/>
            <p:cNvSpPr>
              <a:spLocks noEditPoints="1"/>
            </p:cNvSpPr>
            <p:nvPr/>
          </p:nvSpPr>
          <p:spPr bwMode="auto">
            <a:xfrm>
              <a:off x="6306" y="3287"/>
              <a:ext cx="35" cy="63"/>
            </a:xfrm>
            <a:custGeom>
              <a:avLst/>
              <a:gdLst>
                <a:gd name="T0" fmla="*/ 108 w 150"/>
                <a:gd name="T1" fmla="*/ 245 h 269"/>
                <a:gd name="T2" fmla="*/ 51 w 150"/>
                <a:gd name="T3" fmla="*/ 269 h 269"/>
                <a:gd name="T4" fmla="*/ 15 w 150"/>
                <a:gd name="T5" fmla="*/ 254 h 269"/>
                <a:gd name="T6" fmla="*/ 0 w 150"/>
                <a:gd name="T7" fmla="*/ 216 h 269"/>
                <a:gd name="T8" fmla="*/ 23 w 150"/>
                <a:gd name="T9" fmla="*/ 171 h 269"/>
                <a:gd name="T10" fmla="*/ 83 w 150"/>
                <a:gd name="T11" fmla="*/ 153 h 269"/>
                <a:gd name="T12" fmla="*/ 105 w 150"/>
                <a:gd name="T13" fmla="*/ 157 h 269"/>
                <a:gd name="T14" fmla="*/ 67 w 150"/>
                <a:gd name="T15" fmla="*/ 114 h 269"/>
                <a:gd name="T16" fmla="*/ 22 w 150"/>
                <a:gd name="T17" fmla="*/ 130 h 269"/>
                <a:gd name="T18" fmla="*/ 9 w 150"/>
                <a:gd name="T19" fmla="*/ 104 h 269"/>
                <a:gd name="T20" fmla="*/ 34 w 150"/>
                <a:gd name="T21" fmla="*/ 92 h 269"/>
                <a:gd name="T22" fmla="*/ 64 w 150"/>
                <a:gd name="T23" fmla="*/ 86 h 269"/>
                <a:gd name="T24" fmla="*/ 119 w 150"/>
                <a:gd name="T25" fmla="*/ 104 h 269"/>
                <a:gd name="T26" fmla="*/ 137 w 150"/>
                <a:gd name="T27" fmla="*/ 159 h 269"/>
                <a:gd name="T28" fmla="*/ 137 w 150"/>
                <a:gd name="T29" fmla="*/ 222 h 269"/>
                <a:gd name="T30" fmla="*/ 150 w 150"/>
                <a:gd name="T31" fmla="*/ 253 h 269"/>
                <a:gd name="T32" fmla="*/ 150 w 150"/>
                <a:gd name="T33" fmla="*/ 269 h 269"/>
                <a:gd name="T34" fmla="*/ 122 w 150"/>
                <a:gd name="T35" fmla="*/ 263 h 269"/>
                <a:gd name="T36" fmla="*/ 108 w 150"/>
                <a:gd name="T37" fmla="*/ 245 h 269"/>
                <a:gd name="T38" fmla="*/ 105 w 150"/>
                <a:gd name="T39" fmla="*/ 179 h 269"/>
                <a:gd name="T40" fmla="*/ 85 w 150"/>
                <a:gd name="T41" fmla="*/ 176 h 269"/>
                <a:gd name="T42" fmla="*/ 46 w 150"/>
                <a:gd name="T43" fmla="*/ 188 h 269"/>
                <a:gd name="T44" fmla="*/ 31 w 150"/>
                <a:gd name="T45" fmla="*/ 217 h 269"/>
                <a:gd name="T46" fmla="*/ 64 w 150"/>
                <a:gd name="T47" fmla="*/ 244 h 269"/>
                <a:gd name="T48" fmla="*/ 105 w 150"/>
                <a:gd name="T49" fmla="*/ 222 h 269"/>
                <a:gd name="T50" fmla="*/ 105 w 150"/>
                <a:gd name="T51" fmla="*/ 179 h 269"/>
                <a:gd name="T52" fmla="*/ 113 w 150"/>
                <a:gd name="T53" fmla="*/ 0 h 269"/>
                <a:gd name="T54" fmla="*/ 75 w 150"/>
                <a:gd name="T55" fmla="*/ 55 h 269"/>
                <a:gd name="T56" fmla="*/ 52 w 150"/>
                <a:gd name="T57" fmla="*/ 55 h 269"/>
                <a:gd name="T58" fmla="*/ 80 w 150"/>
                <a:gd name="T59" fmla="*/ 0 h 269"/>
                <a:gd name="T60" fmla="*/ 113 w 150"/>
                <a:gd name="T61" fmla="*/ 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50" h="269">
                  <a:moveTo>
                    <a:pt x="108" y="245"/>
                  </a:moveTo>
                  <a:cubicBezTo>
                    <a:pt x="96" y="261"/>
                    <a:pt x="77" y="269"/>
                    <a:pt x="51" y="269"/>
                  </a:cubicBezTo>
                  <a:cubicBezTo>
                    <a:pt x="37" y="269"/>
                    <a:pt x="25" y="264"/>
                    <a:pt x="15" y="254"/>
                  </a:cubicBezTo>
                  <a:cubicBezTo>
                    <a:pt x="5" y="244"/>
                    <a:pt x="0" y="231"/>
                    <a:pt x="0" y="216"/>
                  </a:cubicBezTo>
                  <a:cubicBezTo>
                    <a:pt x="0" y="199"/>
                    <a:pt x="8" y="184"/>
                    <a:pt x="23" y="171"/>
                  </a:cubicBezTo>
                  <a:cubicBezTo>
                    <a:pt x="39" y="159"/>
                    <a:pt x="59" y="153"/>
                    <a:pt x="83" y="153"/>
                  </a:cubicBezTo>
                  <a:cubicBezTo>
                    <a:pt x="90" y="153"/>
                    <a:pt x="97" y="154"/>
                    <a:pt x="105" y="157"/>
                  </a:cubicBezTo>
                  <a:cubicBezTo>
                    <a:pt x="105" y="129"/>
                    <a:pt x="93" y="114"/>
                    <a:pt x="67" y="114"/>
                  </a:cubicBezTo>
                  <a:cubicBezTo>
                    <a:pt x="48" y="114"/>
                    <a:pt x="33" y="120"/>
                    <a:pt x="22" y="130"/>
                  </a:cubicBezTo>
                  <a:lnTo>
                    <a:pt x="9" y="104"/>
                  </a:lnTo>
                  <a:cubicBezTo>
                    <a:pt x="15" y="99"/>
                    <a:pt x="23" y="95"/>
                    <a:pt x="34" y="92"/>
                  </a:cubicBezTo>
                  <a:cubicBezTo>
                    <a:pt x="44" y="88"/>
                    <a:pt x="54" y="86"/>
                    <a:pt x="64" y="86"/>
                  </a:cubicBezTo>
                  <a:cubicBezTo>
                    <a:pt x="89" y="86"/>
                    <a:pt x="108" y="92"/>
                    <a:pt x="119" y="104"/>
                  </a:cubicBezTo>
                  <a:cubicBezTo>
                    <a:pt x="131" y="115"/>
                    <a:pt x="137" y="134"/>
                    <a:pt x="137" y="159"/>
                  </a:cubicBezTo>
                  <a:lnTo>
                    <a:pt x="137" y="222"/>
                  </a:lnTo>
                  <a:cubicBezTo>
                    <a:pt x="137" y="238"/>
                    <a:pt x="141" y="248"/>
                    <a:pt x="150" y="253"/>
                  </a:cubicBezTo>
                  <a:lnTo>
                    <a:pt x="150" y="269"/>
                  </a:lnTo>
                  <a:cubicBezTo>
                    <a:pt x="138" y="269"/>
                    <a:pt x="128" y="267"/>
                    <a:pt x="122" y="263"/>
                  </a:cubicBezTo>
                  <a:cubicBezTo>
                    <a:pt x="116" y="260"/>
                    <a:pt x="111" y="254"/>
                    <a:pt x="108" y="245"/>
                  </a:cubicBezTo>
                  <a:close/>
                  <a:moveTo>
                    <a:pt x="105" y="179"/>
                  </a:moveTo>
                  <a:cubicBezTo>
                    <a:pt x="96" y="177"/>
                    <a:pt x="89" y="176"/>
                    <a:pt x="85" y="176"/>
                  </a:cubicBezTo>
                  <a:cubicBezTo>
                    <a:pt x="69" y="176"/>
                    <a:pt x="56" y="180"/>
                    <a:pt x="46" y="188"/>
                  </a:cubicBezTo>
                  <a:cubicBezTo>
                    <a:pt x="36" y="196"/>
                    <a:pt x="31" y="206"/>
                    <a:pt x="31" y="217"/>
                  </a:cubicBezTo>
                  <a:cubicBezTo>
                    <a:pt x="31" y="235"/>
                    <a:pt x="42" y="244"/>
                    <a:pt x="64" y="244"/>
                  </a:cubicBezTo>
                  <a:cubicBezTo>
                    <a:pt x="79" y="244"/>
                    <a:pt x="93" y="237"/>
                    <a:pt x="105" y="222"/>
                  </a:cubicBezTo>
                  <a:lnTo>
                    <a:pt x="105" y="179"/>
                  </a:lnTo>
                  <a:close/>
                  <a:moveTo>
                    <a:pt x="113" y="0"/>
                  </a:moveTo>
                  <a:lnTo>
                    <a:pt x="75" y="55"/>
                  </a:lnTo>
                  <a:lnTo>
                    <a:pt x="52" y="55"/>
                  </a:lnTo>
                  <a:lnTo>
                    <a:pt x="80" y="0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143" name="Freeform 144"/>
            <p:cNvSpPr>
              <a:spLocks/>
            </p:cNvSpPr>
            <p:nvPr/>
          </p:nvSpPr>
          <p:spPr bwMode="auto">
            <a:xfrm>
              <a:off x="6348" y="3307"/>
              <a:ext cx="32" cy="42"/>
            </a:xfrm>
            <a:custGeom>
              <a:avLst/>
              <a:gdLst>
                <a:gd name="T0" fmla="*/ 108 w 139"/>
                <a:gd name="T1" fmla="*/ 180 h 180"/>
                <a:gd name="T2" fmla="*/ 108 w 139"/>
                <a:gd name="T3" fmla="*/ 77 h 180"/>
                <a:gd name="T4" fmla="*/ 100 w 139"/>
                <a:gd name="T5" fmla="*/ 38 h 180"/>
                <a:gd name="T6" fmla="*/ 71 w 139"/>
                <a:gd name="T7" fmla="*/ 27 h 180"/>
                <a:gd name="T8" fmla="*/ 49 w 139"/>
                <a:gd name="T9" fmla="*/ 33 h 180"/>
                <a:gd name="T10" fmla="*/ 31 w 139"/>
                <a:gd name="T11" fmla="*/ 49 h 180"/>
                <a:gd name="T12" fmla="*/ 31 w 139"/>
                <a:gd name="T13" fmla="*/ 180 h 180"/>
                <a:gd name="T14" fmla="*/ 0 w 139"/>
                <a:gd name="T15" fmla="*/ 180 h 180"/>
                <a:gd name="T16" fmla="*/ 0 w 139"/>
                <a:gd name="T17" fmla="*/ 4 h 180"/>
                <a:gd name="T18" fmla="*/ 21 w 139"/>
                <a:gd name="T19" fmla="*/ 4 h 180"/>
                <a:gd name="T20" fmla="*/ 31 w 139"/>
                <a:gd name="T21" fmla="*/ 26 h 180"/>
                <a:gd name="T22" fmla="*/ 81 w 139"/>
                <a:gd name="T23" fmla="*/ 0 h 180"/>
                <a:gd name="T24" fmla="*/ 139 w 139"/>
                <a:gd name="T25" fmla="*/ 71 h 180"/>
                <a:gd name="T26" fmla="*/ 139 w 139"/>
                <a:gd name="T27" fmla="*/ 180 h 180"/>
                <a:gd name="T28" fmla="*/ 108 w 139"/>
                <a:gd name="T29" fmla="*/ 18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9" h="180">
                  <a:moveTo>
                    <a:pt x="108" y="180"/>
                  </a:moveTo>
                  <a:lnTo>
                    <a:pt x="108" y="77"/>
                  </a:lnTo>
                  <a:cubicBezTo>
                    <a:pt x="108" y="59"/>
                    <a:pt x="105" y="45"/>
                    <a:pt x="100" y="38"/>
                  </a:cubicBezTo>
                  <a:cubicBezTo>
                    <a:pt x="94" y="30"/>
                    <a:pt x="84" y="27"/>
                    <a:pt x="71" y="27"/>
                  </a:cubicBezTo>
                  <a:cubicBezTo>
                    <a:pt x="64" y="27"/>
                    <a:pt x="57" y="29"/>
                    <a:pt x="49" y="33"/>
                  </a:cubicBezTo>
                  <a:cubicBezTo>
                    <a:pt x="41" y="37"/>
                    <a:pt x="35" y="43"/>
                    <a:pt x="31" y="49"/>
                  </a:cubicBezTo>
                  <a:lnTo>
                    <a:pt x="31" y="180"/>
                  </a:lnTo>
                  <a:lnTo>
                    <a:pt x="0" y="180"/>
                  </a:lnTo>
                  <a:lnTo>
                    <a:pt x="0" y="4"/>
                  </a:lnTo>
                  <a:lnTo>
                    <a:pt x="21" y="4"/>
                  </a:lnTo>
                  <a:lnTo>
                    <a:pt x="31" y="26"/>
                  </a:lnTo>
                  <a:cubicBezTo>
                    <a:pt x="41" y="9"/>
                    <a:pt x="58" y="0"/>
                    <a:pt x="81" y="0"/>
                  </a:cubicBezTo>
                  <a:cubicBezTo>
                    <a:pt x="120" y="0"/>
                    <a:pt x="139" y="24"/>
                    <a:pt x="139" y="71"/>
                  </a:cubicBezTo>
                  <a:lnTo>
                    <a:pt x="139" y="180"/>
                  </a:lnTo>
                  <a:lnTo>
                    <a:pt x="108" y="18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  <p:sp>
          <p:nvSpPr>
            <p:cNvPr id="144" name="Freeform 145"/>
            <p:cNvSpPr>
              <a:spLocks noEditPoints="1"/>
            </p:cNvSpPr>
            <p:nvPr/>
          </p:nvSpPr>
          <p:spPr bwMode="auto">
            <a:xfrm>
              <a:off x="6388" y="3287"/>
              <a:ext cx="17" cy="62"/>
            </a:xfrm>
            <a:custGeom>
              <a:avLst/>
              <a:gdLst>
                <a:gd name="T0" fmla="*/ 25 w 76"/>
                <a:gd name="T1" fmla="*/ 266 h 266"/>
                <a:gd name="T2" fmla="*/ 25 w 76"/>
                <a:gd name="T3" fmla="*/ 116 h 266"/>
                <a:gd name="T4" fmla="*/ 0 w 76"/>
                <a:gd name="T5" fmla="*/ 116 h 266"/>
                <a:gd name="T6" fmla="*/ 0 w 76"/>
                <a:gd name="T7" fmla="*/ 90 h 266"/>
                <a:gd name="T8" fmla="*/ 56 w 76"/>
                <a:gd name="T9" fmla="*/ 90 h 266"/>
                <a:gd name="T10" fmla="*/ 56 w 76"/>
                <a:gd name="T11" fmla="*/ 266 h 266"/>
                <a:gd name="T12" fmla="*/ 25 w 76"/>
                <a:gd name="T13" fmla="*/ 266 h 266"/>
                <a:gd name="T14" fmla="*/ 76 w 76"/>
                <a:gd name="T15" fmla="*/ 0 h 266"/>
                <a:gd name="T16" fmla="*/ 39 w 76"/>
                <a:gd name="T17" fmla="*/ 55 h 266"/>
                <a:gd name="T18" fmla="*/ 16 w 76"/>
                <a:gd name="T19" fmla="*/ 55 h 266"/>
                <a:gd name="T20" fmla="*/ 44 w 76"/>
                <a:gd name="T21" fmla="*/ 0 h 266"/>
                <a:gd name="T22" fmla="*/ 76 w 76"/>
                <a:gd name="T23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6" h="266">
                  <a:moveTo>
                    <a:pt x="25" y="266"/>
                  </a:moveTo>
                  <a:lnTo>
                    <a:pt x="25" y="116"/>
                  </a:lnTo>
                  <a:lnTo>
                    <a:pt x="0" y="116"/>
                  </a:lnTo>
                  <a:lnTo>
                    <a:pt x="0" y="90"/>
                  </a:lnTo>
                  <a:lnTo>
                    <a:pt x="56" y="90"/>
                  </a:lnTo>
                  <a:lnTo>
                    <a:pt x="56" y="266"/>
                  </a:lnTo>
                  <a:lnTo>
                    <a:pt x="25" y="266"/>
                  </a:lnTo>
                  <a:close/>
                  <a:moveTo>
                    <a:pt x="76" y="0"/>
                  </a:moveTo>
                  <a:lnTo>
                    <a:pt x="39" y="55"/>
                  </a:lnTo>
                  <a:lnTo>
                    <a:pt x="16" y="55"/>
                  </a:lnTo>
                  <a:lnTo>
                    <a:pt x="44" y="0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4557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876383477"/>
              </p:ext>
            </p:extLst>
          </p:nvPr>
        </p:nvGraphicFramePr>
        <p:xfrm>
          <a:off x="609600" y="1714500"/>
          <a:ext cx="11716265" cy="746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ovéPole 1"/>
          <p:cNvSpPr txBox="1"/>
          <p:nvPr/>
        </p:nvSpPr>
        <p:spPr>
          <a:xfrm>
            <a:off x="12291031" y="2247900"/>
            <a:ext cx="515493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800"/>
              <a:t>Zlepšení kvality vzdělávání</a:t>
            </a:r>
            <a:br>
              <a:rPr lang="cs-CZ" sz="4800"/>
            </a:br>
            <a:r>
              <a:rPr lang="cs-CZ" sz="4800"/>
              <a:t>v gramotnostech</a:t>
            </a:r>
            <a:endParaRPr lang="en-US" sz="4800"/>
          </a:p>
        </p:txBody>
      </p:sp>
    </p:spTree>
    <p:extLst>
      <p:ext uri="{BB962C8B-B14F-4D97-AF65-F5344CB8AC3E}">
        <p14:creationId xmlns:p14="http://schemas.microsoft.com/office/powerpoint/2010/main" val="2983567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="">
      <p:transition spd="slow">
        <p:push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"/>
          <p:cNvSpPr txBox="1"/>
          <p:nvPr/>
        </p:nvSpPr>
        <p:spPr>
          <a:xfrm>
            <a:off x="587828" y="2916050"/>
            <a:ext cx="10668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600" b="1">
                <a:solidFill>
                  <a:schemeClr val="accent1"/>
                </a:solidFill>
                <a:ea typeface="Lato Semibold" panose="020F0502020204030203" pitchFamily="34" charset="0"/>
                <a:cs typeface="Lato Semibold" panose="020F0502020204030203" pitchFamily="34" charset="0"/>
              </a:rPr>
              <a:t>Děkuji za pozornost</a:t>
            </a:r>
            <a:endParaRPr lang="ru-RU" sz="6600" b="1">
              <a:solidFill>
                <a:schemeClr val="accent1"/>
              </a:solidFill>
              <a:ea typeface="Lato Semibold" panose="020F0502020204030203" pitchFamily="34" charset="0"/>
              <a:cs typeface="Lato Semibold" panose="020F0502020204030203" pitchFamily="34" charset="0"/>
            </a:endParaRPr>
          </a:p>
        </p:txBody>
      </p:sp>
      <p:grpSp>
        <p:nvGrpSpPr>
          <p:cNvPr id="5" name="Group 3"/>
          <p:cNvGrpSpPr/>
          <p:nvPr/>
        </p:nvGrpSpPr>
        <p:grpSpPr>
          <a:xfrm>
            <a:off x="1040691" y="2734600"/>
            <a:ext cx="685800" cy="685800"/>
            <a:chOff x="6324600" y="4114799"/>
            <a:chExt cx="685800" cy="685800"/>
          </a:xfrm>
        </p:grpSpPr>
        <p:cxnSp>
          <p:nvCxnSpPr>
            <p:cNvPr id="6" name="Straight Connector 5"/>
            <p:cNvCxnSpPr/>
            <p:nvPr/>
          </p:nvCxnSpPr>
          <p:spPr>
            <a:xfrm flipV="1">
              <a:off x="6324600" y="4114799"/>
              <a:ext cx="0" cy="685800"/>
            </a:xfrm>
            <a:prstGeom prst="line">
              <a:avLst/>
            </a:prstGeom>
            <a:ln w="38100" cap="sq">
              <a:solidFill>
                <a:schemeClr val="accent1"/>
              </a:solidFill>
              <a:bevel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6"/>
            <p:cNvCxnSpPr/>
            <p:nvPr/>
          </p:nvCxnSpPr>
          <p:spPr>
            <a:xfrm>
              <a:off x="6324600" y="4114799"/>
              <a:ext cx="685800" cy="0"/>
            </a:xfrm>
            <a:prstGeom prst="line">
              <a:avLst/>
            </a:prstGeom>
            <a:ln w="38100" cap="sq">
              <a:solidFill>
                <a:schemeClr val="accent1"/>
              </a:solidFill>
              <a:bevel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7"/>
          <p:cNvGrpSpPr/>
          <p:nvPr/>
        </p:nvGrpSpPr>
        <p:grpSpPr>
          <a:xfrm rot="10800000">
            <a:off x="9829800" y="3519695"/>
            <a:ext cx="685800" cy="685800"/>
            <a:chOff x="6324600" y="4114799"/>
            <a:chExt cx="685800" cy="685800"/>
          </a:xfrm>
        </p:grpSpPr>
        <p:cxnSp>
          <p:nvCxnSpPr>
            <p:cNvPr id="10" name="Straight Connector 8"/>
            <p:cNvCxnSpPr/>
            <p:nvPr/>
          </p:nvCxnSpPr>
          <p:spPr>
            <a:xfrm flipV="1">
              <a:off x="6324600" y="4114799"/>
              <a:ext cx="0" cy="685800"/>
            </a:xfrm>
            <a:prstGeom prst="line">
              <a:avLst/>
            </a:prstGeom>
            <a:ln w="38100" cap="sq">
              <a:solidFill>
                <a:schemeClr val="accent1"/>
              </a:solidFill>
              <a:bevel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9"/>
            <p:cNvCxnSpPr/>
            <p:nvPr/>
          </p:nvCxnSpPr>
          <p:spPr>
            <a:xfrm>
              <a:off x="6324600" y="4114799"/>
              <a:ext cx="685800" cy="0"/>
            </a:xfrm>
            <a:prstGeom prst="line">
              <a:avLst/>
            </a:prstGeom>
            <a:ln w="38100" cap="sq">
              <a:solidFill>
                <a:schemeClr val="accent1"/>
              </a:solidFill>
              <a:bevel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Obdélník 1"/>
          <p:cNvSpPr/>
          <p:nvPr/>
        </p:nvSpPr>
        <p:spPr>
          <a:xfrm>
            <a:off x="4167529" y="5176376"/>
            <a:ext cx="29524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cs-CZ" sz="3600" i="1">
                <a:solidFill>
                  <a:schemeClr val="accent1"/>
                </a:solidFill>
                <a:ea typeface="Lato Semibold" panose="020F0502020204030203" pitchFamily="34" charset="0"/>
                <a:cs typeface="Lato Semibold" panose="020F0502020204030203" pitchFamily="34" charset="0"/>
              </a:rPr>
              <a:t>ppuc@nuv.cz</a:t>
            </a:r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566" y="8267700"/>
            <a:ext cx="9098523" cy="2019300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964" y="231007"/>
            <a:ext cx="1843498" cy="146967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7971" y="456012"/>
            <a:ext cx="6329567" cy="6996653"/>
          </a:xfrm>
          <a:prstGeom prst="rect">
            <a:avLst/>
          </a:prstGeom>
        </p:spPr>
      </p:pic>
      <p:sp>
        <p:nvSpPr>
          <p:cNvPr id="14" name="Obdélník 13"/>
          <p:cNvSpPr/>
          <p:nvPr/>
        </p:nvSpPr>
        <p:spPr>
          <a:xfrm>
            <a:off x="11361947" y="7798138"/>
            <a:ext cx="628909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cs-CZ" sz="3600" i="1">
                <a:solidFill>
                  <a:schemeClr val="accent1"/>
                </a:solidFill>
                <a:ea typeface="Lato Semibold" panose="020F0502020204030203" pitchFamily="34" charset="0"/>
                <a:cs typeface="Lato Semibold" panose="020F0502020204030203" pitchFamily="34" charset="0"/>
                <a:hlinkClick r:id="rId6"/>
              </a:rPr>
              <a:t>www.gramotnostiproucitele.cz</a:t>
            </a:r>
            <a:endParaRPr lang="cs-CZ" sz="3600" i="1">
              <a:solidFill>
                <a:schemeClr val="accent1"/>
              </a:solidFill>
              <a:ea typeface="Lato Semibold" panose="020F0502020204030203" pitchFamily="34" charset="0"/>
              <a:cs typeface="Lato Semibold" panose="020F0502020204030203" pitchFamily="34" charset="0"/>
            </a:endParaRPr>
          </a:p>
          <a:p>
            <a:pPr algn="ctr"/>
            <a:endParaRPr lang="cs-CZ" sz="3600" i="1">
              <a:solidFill>
                <a:schemeClr val="accent1"/>
              </a:solidFill>
              <a:ea typeface="Lato Semibold" panose="020F0502020204030203" pitchFamily="34" charset="0"/>
              <a:cs typeface="Lato Semibold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804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bdélník 28"/>
          <p:cNvSpPr/>
          <p:nvPr/>
        </p:nvSpPr>
        <p:spPr>
          <a:xfrm>
            <a:off x="13410129" y="8671948"/>
            <a:ext cx="44815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b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Národní ústav pro vzdělávání</a:t>
            </a:r>
            <a:r>
              <a:rPr lang="cs-CZ" sz="20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/>
            </a:r>
            <a:br>
              <a:rPr lang="cs-CZ" sz="20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</a:br>
            <a:r>
              <a:rPr lang="cs-CZ" sz="20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podpora práce učitelů</a:t>
            </a:r>
          </a:p>
          <a:p>
            <a:r>
              <a:rPr lang="cs-CZ" sz="2000" b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www.ppuc.cz</a:t>
            </a:r>
          </a:p>
        </p:txBody>
      </p:sp>
      <p:sp>
        <p:nvSpPr>
          <p:cNvPr id="30" name="TextBox 2"/>
          <p:cNvSpPr txBox="1"/>
          <p:nvPr/>
        </p:nvSpPr>
        <p:spPr>
          <a:xfrm>
            <a:off x="2057400" y="6431316"/>
            <a:ext cx="130317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0" b="1" err="1">
                <a:solidFill>
                  <a:schemeClr val="bg1">
                    <a:lumMod val="50000"/>
                  </a:schemeClr>
                </a:solidFill>
                <a:ea typeface="Lato Semibold" panose="020F0502020204030203" pitchFamily="34" charset="0"/>
                <a:cs typeface="Lato Semibold" panose="020F0502020204030203" pitchFamily="34" charset="0"/>
              </a:rPr>
              <a:t>IPs</a:t>
            </a:r>
            <a:r>
              <a:rPr lang="cs-CZ" sz="6000" b="1">
                <a:solidFill>
                  <a:schemeClr val="bg1">
                    <a:lumMod val="50000"/>
                  </a:schemeClr>
                </a:solidFill>
                <a:ea typeface="Lato Semibold" panose="020F0502020204030203" pitchFamily="34" charset="0"/>
                <a:cs typeface="Lato Semibold" panose="020F0502020204030203" pitchFamily="34" charset="0"/>
              </a:rPr>
              <a:t> PPUČ (Podpora práce učitele)</a:t>
            </a:r>
            <a:br>
              <a:rPr lang="cs-CZ" sz="6000" b="1">
                <a:solidFill>
                  <a:schemeClr val="bg1">
                    <a:lumMod val="50000"/>
                  </a:schemeClr>
                </a:solidFill>
                <a:ea typeface="Lato Semibold" panose="020F0502020204030203" pitchFamily="34" charset="0"/>
                <a:cs typeface="Lato Semibold" panose="020F0502020204030203" pitchFamily="34" charset="0"/>
              </a:rPr>
            </a:br>
            <a:r>
              <a:rPr lang="cs-CZ" sz="6000" b="1">
                <a:solidFill>
                  <a:schemeClr val="bg1">
                    <a:lumMod val="50000"/>
                  </a:schemeClr>
                </a:solidFill>
                <a:ea typeface="Lato Semibold" panose="020F0502020204030203" pitchFamily="34" charset="0"/>
                <a:cs typeface="Lato Semibold" panose="020F0502020204030203" pitchFamily="34" charset="0"/>
              </a:rPr>
              <a:t>pro krajské konference </a:t>
            </a:r>
            <a:r>
              <a:rPr lang="cs-CZ" sz="6000" b="1" err="1">
                <a:solidFill>
                  <a:schemeClr val="bg1">
                    <a:lumMod val="50000"/>
                  </a:schemeClr>
                </a:solidFill>
                <a:ea typeface="Lato Semibold" panose="020F0502020204030203" pitchFamily="34" charset="0"/>
                <a:cs typeface="Lato Semibold" panose="020F0502020204030203" pitchFamily="34" charset="0"/>
              </a:rPr>
              <a:t>IPs</a:t>
            </a:r>
            <a:r>
              <a:rPr lang="cs-CZ" sz="6000" b="1">
                <a:solidFill>
                  <a:schemeClr val="bg1">
                    <a:lumMod val="50000"/>
                  </a:schemeClr>
                </a:solidFill>
                <a:ea typeface="Lato Semibold" panose="020F0502020204030203" pitchFamily="34" charset="0"/>
                <a:cs typeface="Lato Semibold" panose="020F0502020204030203" pitchFamily="34" charset="0"/>
              </a:rPr>
              <a:t> SRP</a:t>
            </a:r>
          </a:p>
        </p:txBody>
      </p:sp>
      <p:grpSp>
        <p:nvGrpSpPr>
          <p:cNvPr id="31" name="Group 7"/>
          <p:cNvGrpSpPr/>
          <p:nvPr/>
        </p:nvGrpSpPr>
        <p:grpSpPr>
          <a:xfrm rot="10800000">
            <a:off x="14097000" y="7699578"/>
            <a:ext cx="685800" cy="685800"/>
            <a:chOff x="6324600" y="4114799"/>
            <a:chExt cx="685800" cy="685800"/>
          </a:xfrm>
        </p:grpSpPr>
        <p:cxnSp>
          <p:nvCxnSpPr>
            <p:cNvPr id="32" name="Straight Connector 8"/>
            <p:cNvCxnSpPr/>
            <p:nvPr/>
          </p:nvCxnSpPr>
          <p:spPr>
            <a:xfrm flipV="1">
              <a:off x="6324600" y="4114799"/>
              <a:ext cx="0" cy="685800"/>
            </a:xfrm>
            <a:prstGeom prst="line">
              <a:avLst/>
            </a:prstGeom>
            <a:ln w="38100" cap="sq">
              <a:solidFill>
                <a:schemeClr val="tx2"/>
              </a:solidFill>
              <a:bevel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9"/>
            <p:cNvCxnSpPr/>
            <p:nvPr/>
          </p:nvCxnSpPr>
          <p:spPr>
            <a:xfrm>
              <a:off x="6324600" y="4114799"/>
              <a:ext cx="685800" cy="0"/>
            </a:xfrm>
            <a:prstGeom prst="line">
              <a:avLst/>
            </a:prstGeom>
            <a:ln w="38100" cap="sq">
              <a:solidFill>
                <a:schemeClr val="tx2"/>
              </a:solidFill>
              <a:bevel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"/>
          <p:cNvGrpSpPr/>
          <p:nvPr/>
        </p:nvGrpSpPr>
        <p:grpSpPr>
          <a:xfrm>
            <a:off x="2360612" y="6454410"/>
            <a:ext cx="685800" cy="685800"/>
            <a:chOff x="6324600" y="4114799"/>
            <a:chExt cx="685800" cy="685800"/>
          </a:xfrm>
        </p:grpSpPr>
        <p:cxnSp>
          <p:nvCxnSpPr>
            <p:cNvPr id="35" name="Straight Connector 5"/>
            <p:cNvCxnSpPr/>
            <p:nvPr/>
          </p:nvCxnSpPr>
          <p:spPr>
            <a:xfrm flipV="1">
              <a:off x="6324600" y="4114799"/>
              <a:ext cx="0" cy="685800"/>
            </a:xfrm>
            <a:prstGeom prst="line">
              <a:avLst/>
            </a:prstGeom>
            <a:ln w="38100" cap="sq">
              <a:solidFill>
                <a:schemeClr val="tx2"/>
              </a:solidFill>
              <a:bevel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6"/>
            <p:cNvCxnSpPr/>
            <p:nvPr/>
          </p:nvCxnSpPr>
          <p:spPr>
            <a:xfrm>
              <a:off x="6324600" y="4114799"/>
              <a:ext cx="685800" cy="0"/>
            </a:xfrm>
            <a:prstGeom prst="line">
              <a:avLst/>
            </a:prstGeom>
            <a:ln w="38100" cap="sq">
              <a:solidFill>
                <a:schemeClr val="tx2"/>
              </a:solidFill>
              <a:bevel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6" name="Picture 2" descr="https://digifolio.rvp.cz/artefact/file/download.php?file=78473&amp;view=1272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2913" y="127255"/>
            <a:ext cx="5876045" cy="587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" name="Group 4"/>
          <p:cNvGrpSpPr>
            <a:grpSpLocks noChangeAspect="1"/>
          </p:cNvGrpSpPr>
          <p:nvPr/>
        </p:nvGrpSpPr>
        <p:grpSpPr bwMode="auto">
          <a:xfrm>
            <a:off x="381000" y="8724900"/>
            <a:ext cx="1369786" cy="1092793"/>
            <a:chOff x="1699" y="0"/>
            <a:chExt cx="6137" cy="4896"/>
          </a:xfrm>
        </p:grpSpPr>
        <p:sp>
          <p:nvSpPr>
            <p:cNvPr id="38" name="AutoShape 3"/>
            <p:cNvSpPr>
              <a:spLocks noChangeAspect="1" noChangeArrowheads="1" noTextEdit="1"/>
            </p:cNvSpPr>
            <p:nvPr/>
          </p:nvSpPr>
          <p:spPr bwMode="auto">
            <a:xfrm>
              <a:off x="1699" y="0"/>
              <a:ext cx="6137" cy="48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9" name="Freeform 5"/>
            <p:cNvSpPr>
              <a:spLocks noEditPoints="1"/>
            </p:cNvSpPr>
            <p:nvPr/>
          </p:nvSpPr>
          <p:spPr bwMode="auto">
            <a:xfrm>
              <a:off x="1699" y="7"/>
              <a:ext cx="4857" cy="4857"/>
            </a:xfrm>
            <a:custGeom>
              <a:avLst/>
              <a:gdLst>
                <a:gd name="T0" fmla="*/ 6606 w 14571"/>
                <a:gd name="T1" fmla="*/ 1060 h 14571"/>
                <a:gd name="T2" fmla="*/ 6600 w 14571"/>
                <a:gd name="T3" fmla="*/ 2398 h 14571"/>
                <a:gd name="T4" fmla="*/ 6283 w 14571"/>
                <a:gd name="T5" fmla="*/ 3796 h 14571"/>
                <a:gd name="T6" fmla="*/ 5672 w 14571"/>
                <a:gd name="T7" fmla="*/ 5035 h 14571"/>
                <a:gd name="T8" fmla="*/ 4697 w 14571"/>
                <a:gd name="T9" fmla="*/ 6095 h 14571"/>
                <a:gd name="T10" fmla="*/ 3352 w 14571"/>
                <a:gd name="T11" fmla="*/ 6858 h 14571"/>
                <a:gd name="T12" fmla="*/ 1746 w 14571"/>
                <a:gd name="T13" fmla="*/ 7221 h 14571"/>
                <a:gd name="T14" fmla="*/ 611 w 14571"/>
                <a:gd name="T15" fmla="*/ 7233 h 14571"/>
                <a:gd name="T16" fmla="*/ 3972 w 14571"/>
                <a:gd name="T17" fmla="*/ 14571 h 14571"/>
                <a:gd name="T18" fmla="*/ 6070 w 14571"/>
                <a:gd name="T19" fmla="*/ 10858 h 14571"/>
                <a:gd name="T20" fmla="*/ 6446 w 14571"/>
                <a:gd name="T21" fmla="*/ 10969 h 14571"/>
                <a:gd name="T22" fmla="*/ 6743 w 14571"/>
                <a:gd name="T23" fmla="*/ 11155 h 14571"/>
                <a:gd name="T24" fmla="*/ 6982 w 14571"/>
                <a:gd name="T25" fmla="*/ 11427 h 14571"/>
                <a:gd name="T26" fmla="*/ 7134 w 14571"/>
                <a:gd name="T27" fmla="*/ 11766 h 14571"/>
                <a:gd name="T28" fmla="*/ 7186 w 14571"/>
                <a:gd name="T29" fmla="*/ 12166 h 14571"/>
                <a:gd name="T30" fmla="*/ 7009 w 14571"/>
                <a:gd name="T31" fmla="*/ 12834 h 14571"/>
                <a:gd name="T32" fmla="*/ 6530 w 14571"/>
                <a:gd name="T33" fmla="*/ 13286 h 14571"/>
                <a:gd name="T34" fmla="*/ 5068 w 14571"/>
                <a:gd name="T35" fmla="*/ 13435 h 14571"/>
                <a:gd name="T36" fmla="*/ 9362 w 14571"/>
                <a:gd name="T37" fmla="*/ 10835 h 14571"/>
                <a:gd name="T38" fmla="*/ 9776 w 14571"/>
                <a:gd name="T39" fmla="*/ 10909 h 14571"/>
                <a:gd name="T40" fmla="*/ 10109 w 14571"/>
                <a:gd name="T41" fmla="*/ 11062 h 14571"/>
                <a:gd name="T42" fmla="*/ 10376 w 14571"/>
                <a:gd name="T43" fmla="*/ 11293 h 14571"/>
                <a:gd name="T44" fmla="*/ 10568 w 14571"/>
                <a:gd name="T45" fmla="*/ 11604 h 14571"/>
                <a:gd name="T46" fmla="*/ 10667 w 14571"/>
                <a:gd name="T47" fmla="*/ 11978 h 14571"/>
                <a:gd name="T48" fmla="*/ 10623 w 14571"/>
                <a:gd name="T49" fmla="*/ 12552 h 14571"/>
                <a:gd name="T50" fmla="*/ 10272 w 14571"/>
                <a:gd name="T51" fmla="*/ 13114 h 14571"/>
                <a:gd name="T52" fmla="*/ 9660 w 14571"/>
                <a:gd name="T53" fmla="*/ 13410 h 14571"/>
                <a:gd name="T54" fmla="*/ 11897 w 14571"/>
                <a:gd name="T55" fmla="*/ 14553 h 14571"/>
                <a:gd name="T56" fmla="*/ 11330 w 14571"/>
                <a:gd name="T57" fmla="*/ 14235 h 14571"/>
                <a:gd name="T58" fmla="*/ 11010 w 14571"/>
                <a:gd name="T59" fmla="*/ 13712 h 14571"/>
                <a:gd name="T60" fmla="*/ 12026 w 14571"/>
                <a:gd name="T61" fmla="*/ 10829 h 14571"/>
                <a:gd name="T62" fmla="*/ 12081 w 14571"/>
                <a:gd name="T63" fmla="*/ 13493 h 14571"/>
                <a:gd name="T64" fmla="*/ 12277 w 14571"/>
                <a:gd name="T65" fmla="*/ 13698 h 14571"/>
                <a:gd name="T66" fmla="*/ 12617 w 14571"/>
                <a:gd name="T67" fmla="*/ 13771 h 14571"/>
                <a:gd name="T68" fmla="*/ 12936 w 14571"/>
                <a:gd name="T69" fmla="*/ 13691 h 14571"/>
                <a:gd name="T70" fmla="*/ 13124 w 14571"/>
                <a:gd name="T71" fmla="*/ 13475 h 14571"/>
                <a:gd name="T72" fmla="*/ 13179 w 14571"/>
                <a:gd name="T73" fmla="*/ 10829 h 14571"/>
                <a:gd name="T74" fmla="*/ 14193 w 14571"/>
                <a:gd name="T75" fmla="*/ 13707 h 14571"/>
                <a:gd name="T76" fmla="*/ 13869 w 14571"/>
                <a:gd name="T77" fmla="*/ 14232 h 14571"/>
                <a:gd name="T78" fmla="*/ 13298 w 14571"/>
                <a:gd name="T79" fmla="*/ 14553 h 14571"/>
                <a:gd name="T80" fmla="*/ 5727 w 14571"/>
                <a:gd name="T81" fmla="*/ 11741 h 14571"/>
                <a:gd name="T82" fmla="*/ 5949 w 14571"/>
                <a:gd name="T83" fmla="*/ 11824 h 14571"/>
                <a:gd name="T84" fmla="*/ 6073 w 14571"/>
                <a:gd name="T85" fmla="*/ 11998 h 14571"/>
                <a:gd name="T86" fmla="*/ 6088 w 14571"/>
                <a:gd name="T87" fmla="*/ 12242 h 14571"/>
                <a:gd name="T88" fmla="*/ 5992 w 14571"/>
                <a:gd name="T89" fmla="*/ 12450 h 14571"/>
                <a:gd name="T90" fmla="*/ 5799 w 14571"/>
                <a:gd name="T91" fmla="*/ 12567 h 14571"/>
                <a:gd name="T92" fmla="*/ 9168 w 14571"/>
                <a:gd name="T93" fmla="*/ 11737 h 14571"/>
                <a:gd name="T94" fmla="*/ 9407 w 14571"/>
                <a:gd name="T95" fmla="*/ 11801 h 14571"/>
                <a:gd name="T96" fmla="*/ 9550 w 14571"/>
                <a:gd name="T97" fmla="*/ 11960 h 14571"/>
                <a:gd name="T98" fmla="*/ 9585 w 14571"/>
                <a:gd name="T99" fmla="*/ 12198 h 14571"/>
                <a:gd name="T100" fmla="*/ 9509 w 14571"/>
                <a:gd name="T101" fmla="*/ 12418 h 14571"/>
                <a:gd name="T102" fmla="*/ 9333 w 14571"/>
                <a:gd name="T103" fmla="*/ 12553 h 14571"/>
                <a:gd name="T104" fmla="*/ 3406 w 14571"/>
                <a:gd name="T105" fmla="*/ 1717 h 14571"/>
                <a:gd name="T106" fmla="*/ 3366 w 14571"/>
                <a:gd name="T107" fmla="*/ 1061 h 14571"/>
                <a:gd name="T108" fmla="*/ 3251 w 14571"/>
                <a:gd name="T109" fmla="*/ 473 h 14571"/>
                <a:gd name="T110" fmla="*/ 0 w 14571"/>
                <a:gd name="T111" fmla="*/ 0 h 14571"/>
                <a:gd name="T112" fmla="*/ 314 w 14571"/>
                <a:gd name="T113" fmla="*/ 4569 h 14571"/>
                <a:gd name="T114" fmla="*/ 694 w 14571"/>
                <a:gd name="T115" fmla="*/ 4679 h 14571"/>
                <a:gd name="T116" fmla="*/ 1108 w 14571"/>
                <a:gd name="T117" fmla="*/ 4717 h 14571"/>
                <a:gd name="T118" fmla="*/ 2347 w 14571"/>
                <a:gd name="T119" fmla="*/ 4316 h 14571"/>
                <a:gd name="T120" fmla="*/ 3151 w 14571"/>
                <a:gd name="T121" fmla="*/ 3213 h 145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571" h="14571">
                  <a:moveTo>
                    <a:pt x="6427" y="0"/>
                  </a:moveTo>
                  <a:lnTo>
                    <a:pt x="6452" y="101"/>
                  </a:lnTo>
                  <a:lnTo>
                    <a:pt x="6475" y="205"/>
                  </a:lnTo>
                  <a:lnTo>
                    <a:pt x="6497" y="308"/>
                  </a:lnTo>
                  <a:lnTo>
                    <a:pt x="6517" y="413"/>
                  </a:lnTo>
                  <a:lnTo>
                    <a:pt x="6536" y="518"/>
                  </a:lnTo>
                  <a:lnTo>
                    <a:pt x="6553" y="625"/>
                  </a:lnTo>
                  <a:lnTo>
                    <a:pt x="6569" y="732"/>
                  </a:lnTo>
                  <a:lnTo>
                    <a:pt x="6583" y="840"/>
                  </a:lnTo>
                  <a:lnTo>
                    <a:pt x="6595" y="949"/>
                  </a:lnTo>
                  <a:lnTo>
                    <a:pt x="6606" y="1060"/>
                  </a:lnTo>
                  <a:lnTo>
                    <a:pt x="6615" y="1170"/>
                  </a:lnTo>
                  <a:lnTo>
                    <a:pt x="6622" y="1282"/>
                  </a:lnTo>
                  <a:lnTo>
                    <a:pt x="6628" y="1394"/>
                  </a:lnTo>
                  <a:lnTo>
                    <a:pt x="6633" y="1508"/>
                  </a:lnTo>
                  <a:lnTo>
                    <a:pt x="6635" y="1623"/>
                  </a:lnTo>
                  <a:lnTo>
                    <a:pt x="6636" y="1740"/>
                  </a:lnTo>
                  <a:lnTo>
                    <a:pt x="6635" y="1872"/>
                  </a:lnTo>
                  <a:lnTo>
                    <a:pt x="6630" y="2003"/>
                  </a:lnTo>
                  <a:lnTo>
                    <a:pt x="6623" y="2135"/>
                  </a:lnTo>
                  <a:lnTo>
                    <a:pt x="6613" y="2267"/>
                  </a:lnTo>
                  <a:lnTo>
                    <a:pt x="6600" y="2398"/>
                  </a:lnTo>
                  <a:lnTo>
                    <a:pt x="6584" y="2529"/>
                  </a:lnTo>
                  <a:lnTo>
                    <a:pt x="6566" y="2659"/>
                  </a:lnTo>
                  <a:lnTo>
                    <a:pt x="6545" y="2789"/>
                  </a:lnTo>
                  <a:lnTo>
                    <a:pt x="6521" y="2918"/>
                  </a:lnTo>
                  <a:lnTo>
                    <a:pt x="6496" y="3046"/>
                  </a:lnTo>
                  <a:lnTo>
                    <a:pt x="6466" y="3173"/>
                  </a:lnTo>
                  <a:lnTo>
                    <a:pt x="6435" y="3300"/>
                  </a:lnTo>
                  <a:lnTo>
                    <a:pt x="6400" y="3425"/>
                  </a:lnTo>
                  <a:lnTo>
                    <a:pt x="6363" y="3551"/>
                  </a:lnTo>
                  <a:lnTo>
                    <a:pt x="6324" y="3674"/>
                  </a:lnTo>
                  <a:lnTo>
                    <a:pt x="6283" y="3796"/>
                  </a:lnTo>
                  <a:lnTo>
                    <a:pt x="6239" y="3917"/>
                  </a:lnTo>
                  <a:lnTo>
                    <a:pt x="6193" y="4036"/>
                  </a:lnTo>
                  <a:lnTo>
                    <a:pt x="6144" y="4154"/>
                  </a:lnTo>
                  <a:lnTo>
                    <a:pt x="6093" y="4270"/>
                  </a:lnTo>
                  <a:lnTo>
                    <a:pt x="6039" y="4385"/>
                  </a:lnTo>
                  <a:lnTo>
                    <a:pt x="5984" y="4498"/>
                  </a:lnTo>
                  <a:lnTo>
                    <a:pt x="5925" y="4610"/>
                  </a:lnTo>
                  <a:lnTo>
                    <a:pt x="5865" y="4719"/>
                  </a:lnTo>
                  <a:lnTo>
                    <a:pt x="5803" y="4827"/>
                  </a:lnTo>
                  <a:lnTo>
                    <a:pt x="5738" y="4932"/>
                  </a:lnTo>
                  <a:lnTo>
                    <a:pt x="5672" y="5035"/>
                  </a:lnTo>
                  <a:lnTo>
                    <a:pt x="5603" y="5137"/>
                  </a:lnTo>
                  <a:lnTo>
                    <a:pt x="5533" y="5234"/>
                  </a:lnTo>
                  <a:lnTo>
                    <a:pt x="5459" y="5331"/>
                  </a:lnTo>
                  <a:lnTo>
                    <a:pt x="5384" y="5425"/>
                  </a:lnTo>
                  <a:lnTo>
                    <a:pt x="5307" y="5516"/>
                  </a:lnTo>
                  <a:lnTo>
                    <a:pt x="5211" y="5620"/>
                  </a:lnTo>
                  <a:lnTo>
                    <a:pt x="5114" y="5721"/>
                  </a:lnTo>
                  <a:lnTo>
                    <a:pt x="5014" y="5819"/>
                  </a:lnTo>
                  <a:lnTo>
                    <a:pt x="4910" y="5914"/>
                  </a:lnTo>
                  <a:lnTo>
                    <a:pt x="4804" y="6005"/>
                  </a:lnTo>
                  <a:lnTo>
                    <a:pt x="4697" y="6095"/>
                  </a:lnTo>
                  <a:lnTo>
                    <a:pt x="4585" y="6180"/>
                  </a:lnTo>
                  <a:lnTo>
                    <a:pt x="4473" y="6262"/>
                  </a:lnTo>
                  <a:lnTo>
                    <a:pt x="4358" y="6341"/>
                  </a:lnTo>
                  <a:lnTo>
                    <a:pt x="4240" y="6417"/>
                  </a:lnTo>
                  <a:lnTo>
                    <a:pt x="4119" y="6490"/>
                  </a:lnTo>
                  <a:lnTo>
                    <a:pt x="3997" y="6560"/>
                  </a:lnTo>
                  <a:lnTo>
                    <a:pt x="3872" y="6626"/>
                  </a:lnTo>
                  <a:lnTo>
                    <a:pt x="3745" y="6689"/>
                  </a:lnTo>
                  <a:lnTo>
                    <a:pt x="3617" y="6749"/>
                  </a:lnTo>
                  <a:lnTo>
                    <a:pt x="3485" y="6805"/>
                  </a:lnTo>
                  <a:lnTo>
                    <a:pt x="3352" y="6858"/>
                  </a:lnTo>
                  <a:lnTo>
                    <a:pt x="3216" y="6909"/>
                  </a:lnTo>
                  <a:lnTo>
                    <a:pt x="3078" y="6955"/>
                  </a:lnTo>
                  <a:lnTo>
                    <a:pt x="2938" y="6998"/>
                  </a:lnTo>
                  <a:lnTo>
                    <a:pt x="2796" y="7038"/>
                  </a:lnTo>
                  <a:lnTo>
                    <a:pt x="2651" y="7074"/>
                  </a:lnTo>
                  <a:lnTo>
                    <a:pt x="2505" y="7108"/>
                  </a:lnTo>
                  <a:lnTo>
                    <a:pt x="2358" y="7137"/>
                  </a:lnTo>
                  <a:lnTo>
                    <a:pt x="2207" y="7163"/>
                  </a:lnTo>
                  <a:lnTo>
                    <a:pt x="2055" y="7186"/>
                  </a:lnTo>
                  <a:lnTo>
                    <a:pt x="1902" y="7206"/>
                  </a:lnTo>
                  <a:lnTo>
                    <a:pt x="1746" y="7221"/>
                  </a:lnTo>
                  <a:lnTo>
                    <a:pt x="1588" y="7233"/>
                  </a:lnTo>
                  <a:lnTo>
                    <a:pt x="1429" y="7242"/>
                  </a:lnTo>
                  <a:lnTo>
                    <a:pt x="1268" y="7247"/>
                  </a:lnTo>
                  <a:lnTo>
                    <a:pt x="1105" y="7249"/>
                  </a:lnTo>
                  <a:lnTo>
                    <a:pt x="1033" y="7249"/>
                  </a:lnTo>
                  <a:lnTo>
                    <a:pt x="962" y="7248"/>
                  </a:lnTo>
                  <a:lnTo>
                    <a:pt x="891" y="7246"/>
                  </a:lnTo>
                  <a:lnTo>
                    <a:pt x="820" y="7244"/>
                  </a:lnTo>
                  <a:lnTo>
                    <a:pt x="750" y="7241"/>
                  </a:lnTo>
                  <a:lnTo>
                    <a:pt x="680" y="7237"/>
                  </a:lnTo>
                  <a:lnTo>
                    <a:pt x="611" y="7233"/>
                  </a:lnTo>
                  <a:lnTo>
                    <a:pt x="542" y="7227"/>
                  </a:lnTo>
                  <a:lnTo>
                    <a:pt x="473" y="7222"/>
                  </a:lnTo>
                  <a:lnTo>
                    <a:pt x="404" y="7216"/>
                  </a:lnTo>
                  <a:lnTo>
                    <a:pt x="336" y="7208"/>
                  </a:lnTo>
                  <a:lnTo>
                    <a:pt x="268" y="7201"/>
                  </a:lnTo>
                  <a:lnTo>
                    <a:pt x="200" y="7192"/>
                  </a:lnTo>
                  <a:lnTo>
                    <a:pt x="133" y="7183"/>
                  </a:lnTo>
                  <a:lnTo>
                    <a:pt x="67" y="7173"/>
                  </a:lnTo>
                  <a:lnTo>
                    <a:pt x="0" y="7163"/>
                  </a:lnTo>
                  <a:lnTo>
                    <a:pt x="0" y="14571"/>
                  </a:lnTo>
                  <a:lnTo>
                    <a:pt x="3972" y="14571"/>
                  </a:lnTo>
                  <a:lnTo>
                    <a:pt x="3972" y="10829"/>
                  </a:lnTo>
                  <a:lnTo>
                    <a:pt x="5697" y="10829"/>
                  </a:lnTo>
                  <a:lnTo>
                    <a:pt x="5742" y="10829"/>
                  </a:lnTo>
                  <a:lnTo>
                    <a:pt x="5786" y="10830"/>
                  </a:lnTo>
                  <a:lnTo>
                    <a:pt x="5828" y="10833"/>
                  </a:lnTo>
                  <a:lnTo>
                    <a:pt x="5870" y="10835"/>
                  </a:lnTo>
                  <a:lnTo>
                    <a:pt x="5911" y="10838"/>
                  </a:lnTo>
                  <a:lnTo>
                    <a:pt x="5953" y="10842"/>
                  </a:lnTo>
                  <a:lnTo>
                    <a:pt x="5992" y="10847"/>
                  </a:lnTo>
                  <a:lnTo>
                    <a:pt x="6031" y="10852"/>
                  </a:lnTo>
                  <a:lnTo>
                    <a:pt x="6070" y="10858"/>
                  </a:lnTo>
                  <a:lnTo>
                    <a:pt x="6107" y="10865"/>
                  </a:lnTo>
                  <a:lnTo>
                    <a:pt x="6144" y="10873"/>
                  </a:lnTo>
                  <a:lnTo>
                    <a:pt x="6180" y="10881"/>
                  </a:lnTo>
                  <a:lnTo>
                    <a:pt x="6216" y="10889"/>
                  </a:lnTo>
                  <a:lnTo>
                    <a:pt x="6251" y="10898"/>
                  </a:lnTo>
                  <a:lnTo>
                    <a:pt x="6285" y="10909"/>
                  </a:lnTo>
                  <a:lnTo>
                    <a:pt x="6318" y="10919"/>
                  </a:lnTo>
                  <a:lnTo>
                    <a:pt x="6352" y="10931"/>
                  </a:lnTo>
                  <a:lnTo>
                    <a:pt x="6384" y="10943"/>
                  </a:lnTo>
                  <a:lnTo>
                    <a:pt x="6415" y="10956"/>
                  </a:lnTo>
                  <a:lnTo>
                    <a:pt x="6446" y="10969"/>
                  </a:lnTo>
                  <a:lnTo>
                    <a:pt x="6476" y="10982"/>
                  </a:lnTo>
                  <a:lnTo>
                    <a:pt x="6506" y="10997"/>
                  </a:lnTo>
                  <a:lnTo>
                    <a:pt x="6535" y="11012"/>
                  </a:lnTo>
                  <a:lnTo>
                    <a:pt x="6562" y="11028"/>
                  </a:lnTo>
                  <a:lnTo>
                    <a:pt x="6590" y="11044"/>
                  </a:lnTo>
                  <a:lnTo>
                    <a:pt x="6618" y="11062"/>
                  </a:lnTo>
                  <a:lnTo>
                    <a:pt x="6644" y="11079"/>
                  </a:lnTo>
                  <a:lnTo>
                    <a:pt x="6669" y="11097"/>
                  </a:lnTo>
                  <a:lnTo>
                    <a:pt x="6695" y="11116"/>
                  </a:lnTo>
                  <a:lnTo>
                    <a:pt x="6719" y="11135"/>
                  </a:lnTo>
                  <a:lnTo>
                    <a:pt x="6743" y="11155"/>
                  </a:lnTo>
                  <a:lnTo>
                    <a:pt x="6767" y="11176"/>
                  </a:lnTo>
                  <a:lnTo>
                    <a:pt x="6791" y="11198"/>
                  </a:lnTo>
                  <a:lnTo>
                    <a:pt x="6816" y="11221"/>
                  </a:lnTo>
                  <a:lnTo>
                    <a:pt x="6839" y="11245"/>
                  </a:lnTo>
                  <a:lnTo>
                    <a:pt x="6862" y="11269"/>
                  </a:lnTo>
                  <a:lnTo>
                    <a:pt x="6883" y="11293"/>
                  </a:lnTo>
                  <a:lnTo>
                    <a:pt x="6905" y="11318"/>
                  </a:lnTo>
                  <a:lnTo>
                    <a:pt x="6925" y="11345"/>
                  </a:lnTo>
                  <a:lnTo>
                    <a:pt x="6946" y="11371"/>
                  </a:lnTo>
                  <a:lnTo>
                    <a:pt x="6964" y="11399"/>
                  </a:lnTo>
                  <a:lnTo>
                    <a:pt x="6982" y="11427"/>
                  </a:lnTo>
                  <a:lnTo>
                    <a:pt x="7000" y="11454"/>
                  </a:lnTo>
                  <a:lnTo>
                    <a:pt x="7017" y="11483"/>
                  </a:lnTo>
                  <a:lnTo>
                    <a:pt x="7033" y="11513"/>
                  </a:lnTo>
                  <a:lnTo>
                    <a:pt x="7048" y="11543"/>
                  </a:lnTo>
                  <a:lnTo>
                    <a:pt x="7063" y="11573"/>
                  </a:lnTo>
                  <a:lnTo>
                    <a:pt x="7077" y="11604"/>
                  </a:lnTo>
                  <a:lnTo>
                    <a:pt x="7089" y="11635"/>
                  </a:lnTo>
                  <a:lnTo>
                    <a:pt x="7102" y="11667"/>
                  </a:lnTo>
                  <a:lnTo>
                    <a:pt x="7114" y="11699"/>
                  </a:lnTo>
                  <a:lnTo>
                    <a:pt x="7124" y="11733"/>
                  </a:lnTo>
                  <a:lnTo>
                    <a:pt x="7134" y="11766"/>
                  </a:lnTo>
                  <a:lnTo>
                    <a:pt x="7142" y="11801"/>
                  </a:lnTo>
                  <a:lnTo>
                    <a:pt x="7150" y="11835"/>
                  </a:lnTo>
                  <a:lnTo>
                    <a:pt x="7158" y="11870"/>
                  </a:lnTo>
                  <a:lnTo>
                    <a:pt x="7164" y="11905"/>
                  </a:lnTo>
                  <a:lnTo>
                    <a:pt x="7170" y="11941"/>
                  </a:lnTo>
                  <a:lnTo>
                    <a:pt x="7176" y="11978"/>
                  </a:lnTo>
                  <a:lnTo>
                    <a:pt x="7179" y="12015"/>
                  </a:lnTo>
                  <a:lnTo>
                    <a:pt x="7183" y="12051"/>
                  </a:lnTo>
                  <a:lnTo>
                    <a:pt x="7185" y="12089"/>
                  </a:lnTo>
                  <a:lnTo>
                    <a:pt x="7186" y="12127"/>
                  </a:lnTo>
                  <a:lnTo>
                    <a:pt x="7186" y="12166"/>
                  </a:lnTo>
                  <a:lnTo>
                    <a:pt x="7185" y="12233"/>
                  </a:lnTo>
                  <a:lnTo>
                    <a:pt x="7180" y="12300"/>
                  </a:lnTo>
                  <a:lnTo>
                    <a:pt x="7172" y="12364"/>
                  </a:lnTo>
                  <a:lnTo>
                    <a:pt x="7162" y="12429"/>
                  </a:lnTo>
                  <a:lnTo>
                    <a:pt x="7148" y="12491"/>
                  </a:lnTo>
                  <a:lnTo>
                    <a:pt x="7132" y="12552"/>
                  </a:lnTo>
                  <a:lnTo>
                    <a:pt x="7112" y="12612"/>
                  </a:lnTo>
                  <a:lnTo>
                    <a:pt x="7091" y="12669"/>
                  </a:lnTo>
                  <a:lnTo>
                    <a:pt x="7066" y="12726"/>
                  </a:lnTo>
                  <a:lnTo>
                    <a:pt x="7039" y="12781"/>
                  </a:lnTo>
                  <a:lnTo>
                    <a:pt x="7009" y="12834"/>
                  </a:lnTo>
                  <a:lnTo>
                    <a:pt x="6978" y="12886"/>
                  </a:lnTo>
                  <a:lnTo>
                    <a:pt x="6942" y="12935"/>
                  </a:lnTo>
                  <a:lnTo>
                    <a:pt x="6905" y="12982"/>
                  </a:lnTo>
                  <a:lnTo>
                    <a:pt x="6866" y="13028"/>
                  </a:lnTo>
                  <a:lnTo>
                    <a:pt x="6825" y="13072"/>
                  </a:lnTo>
                  <a:lnTo>
                    <a:pt x="6781" y="13114"/>
                  </a:lnTo>
                  <a:lnTo>
                    <a:pt x="6735" y="13153"/>
                  </a:lnTo>
                  <a:lnTo>
                    <a:pt x="6687" y="13189"/>
                  </a:lnTo>
                  <a:lnTo>
                    <a:pt x="6636" y="13224"/>
                  </a:lnTo>
                  <a:lnTo>
                    <a:pt x="6584" y="13256"/>
                  </a:lnTo>
                  <a:lnTo>
                    <a:pt x="6530" y="13286"/>
                  </a:lnTo>
                  <a:lnTo>
                    <a:pt x="6474" y="13314"/>
                  </a:lnTo>
                  <a:lnTo>
                    <a:pt x="6416" y="13338"/>
                  </a:lnTo>
                  <a:lnTo>
                    <a:pt x="6358" y="13361"/>
                  </a:lnTo>
                  <a:lnTo>
                    <a:pt x="6295" y="13379"/>
                  </a:lnTo>
                  <a:lnTo>
                    <a:pt x="6233" y="13397"/>
                  </a:lnTo>
                  <a:lnTo>
                    <a:pt x="6169" y="13410"/>
                  </a:lnTo>
                  <a:lnTo>
                    <a:pt x="6103" y="13421"/>
                  </a:lnTo>
                  <a:lnTo>
                    <a:pt x="6035" y="13429"/>
                  </a:lnTo>
                  <a:lnTo>
                    <a:pt x="5966" y="13433"/>
                  </a:lnTo>
                  <a:lnTo>
                    <a:pt x="5896" y="13435"/>
                  </a:lnTo>
                  <a:lnTo>
                    <a:pt x="5068" y="13435"/>
                  </a:lnTo>
                  <a:lnTo>
                    <a:pt x="5068" y="14571"/>
                  </a:lnTo>
                  <a:lnTo>
                    <a:pt x="5213" y="14571"/>
                  </a:lnTo>
                  <a:lnTo>
                    <a:pt x="5785" y="14571"/>
                  </a:lnTo>
                  <a:lnTo>
                    <a:pt x="6410" y="14571"/>
                  </a:lnTo>
                  <a:lnTo>
                    <a:pt x="7465" y="14571"/>
                  </a:lnTo>
                  <a:lnTo>
                    <a:pt x="7465" y="10829"/>
                  </a:lnTo>
                  <a:lnTo>
                    <a:pt x="9189" y="10829"/>
                  </a:lnTo>
                  <a:lnTo>
                    <a:pt x="9233" y="10829"/>
                  </a:lnTo>
                  <a:lnTo>
                    <a:pt x="9277" y="10830"/>
                  </a:lnTo>
                  <a:lnTo>
                    <a:pt x="9319" y="10833"/>
                  </a:lnTo>
                  <a:lnTo>
                    <a:pt x="9362" y="10835"/>
                  </a:lnTo>
                  <a:lnTo>
                    <a:pt x="9403" y="10838"/>
                  </a:lnTo>
                  <a:lnTo>
                    <a:pt x="9444" y="10842"/>
                  </a:lnTo>
                  <a:lnTo>
                    <a:pt x="9484" y="10847"/>
                  </a:lnTo>
                  <a:lnTo>
                    <a:pt x="9523" y="10852"/>
                  </a:lnTo>
                  <a:lnTo>
                    <a:pt x="9561" y="10858"/>
                  </a:lnTo>
                  <a:lnTo>
                    <a:pt x="9599" y="10865"/>
                  </a:lnTo>
                  <a:lnTo>
                    <a:pt x="9636" y="10873"/>
                  </a:lnTo>
                  <a:lnTo>
                    <a:pt x="9672" y="10881"/>
                  </a:lnTo>
                  <a:lnTo>
                    <a:pt x="9707" y="10889"/>
                  </a:lnTo>
                  <a:lnTo>
                    <a:pt x="9743" y="10898"/>
                  </a:lnTo>
                  <a:lnTo>
                    <a:pt x="9776" y="10909"/>
                  </a:lnTo>
                  <a:lnTo>
                    <a:pt x="9811" y="10919"/>
                  </a:lnTo>
                  <a:lnTo>
                    <a:pt x="9843" y="10931"/>
                  </a:lnTo>
                  <a:lnTo>
                    <a:pt x="9875" y="10943"/>
                  </a:lnTo>
                  <a:lnTo>
                    <a:pt x="9906" y="10956"/>
                  </a:lnTo>
                  <a:lnTo>
                    <a:pt x="9937" y="10969"/>
                  </a:lnTo>
                  <a:lnTo>
                    <a:pt x="9967" y="10982"/>
                  </a:lnTo>
                  <a:lnTo>
                    <a:pt x="9997" y="10997"/>
                  </a:lnTo>
                  <a:lnTo>
                    <a:pt x="10026" y="11012"/>
                  </a:lnTo>
                  <a:lnTo>
                    <a:pt x="10055" y="11028"/>
                  </a:lnTo>
                  <a:lnTo>
                    <a:pt x="10082" y="11044"/>
                  </a:lnTo>
                  <a:lnTo>
                    <a:pt x="10109" y="11062"/>
                  </a:lnTo>
                  <a:lnTo>
                    <a:pt x="10135" y="11079"/>
                  </a:lnTo>
                  <a:lnTo>
                    <a:pt x="10162" y="11097"/>
                  </a:lnTo>
                  <a:lnTo>
                    <a:pt x="10187" y="11116"/>
                  </a:lnTo>
                  <a:lnTo>
                    <a:pt x="10211" y="11135"/>
                  </a:lnTo>
                  <a:lnTo>
                    <a:pt x="10235" y="11155"/>
                  </a:lnTo>
                  <a:lnTo>
                    <a:pt x="10258" y="11176"/>
                  </a:lnTo>
                  <a:lnTo>
                    <a:pt x="10284" y="11198"/>
                  </a:lnTo>
                  <a:lnTo>
                    <a:pt x="10307" y="11221"/>
                  </a:lnTo>
                  <a:lnTo>
                    <a:pt x="10331" y="11245"/>
                  </a:lnTo>
                  <a:lnTo>
                    <a:pt x="10353" y="11269"/>
                  </a:lnTo>
                  <a:lnTo>
                    <a:pt x="10376" y="11293"/>
                  </a:lnTo>
                  <a:lnTo>
                    <a:pt x="10396" y="11318"/>
                  </a:lnTo>
                  <a:lnTo>
                    <a:pt x="10417" y="11345"/>
                  </a:lnTo>
                  <a:lnTo>
                    <a:pt x="10437" y="11371"/>
                  </a:lnTo>
                  <a:lnTo>
                    <a:pt x="10456" y="11399"/>
                  </a:lnTo>
                  <a:lnTo>
                    <a:pt x="10475" y="11427"/>
                  </a:lnTo>
                  <a:lnTo>
                    <a:pt x="10492" y="11454"/>
                  </a:lnTo>
                  <a:lnTo>
                    <a:pt x="10509" y="11483"/>
                  </a:lnTo>
                  <a:lnTo>
                    <a:pt x="10525" y="11513"/>
                  </a:lnTo>
                  <a:lnTo>
                    <a:pt x="10540" y="11543"/>
                  </a:lnTo>
                  <a:lnTo>
                    <a:pt x="10554" y="11573"/>
                  </a:lnTo>
                  <a:lnTo>
                    <a:pt x="10568" y="11604"/>
                  </a:lnTo>
                  <a:lnTo>
                    <a:pt x="10582" y="11635"/>
                  </a:lnTo>
                  <a:lnTo>
                    <a:pt x="10593" y="11667"/>
                  </a:lnTo>
                  <a:lnTo>
                    <a:pt x="10605" y="11699"/>
                  </a:lnTo>
                  <a:lnTo>
                    <a:pt x="10616" y="11733"/>
                  </a:lnTo>
                  <a:lnTo>
                    <a:pt x="10625" y="11766"/>
                  </a:lnTo>
                  <a:lnTo>
                    <a:pt x="10635" y="11801"/>
                  </a:lnTo>
                  <a:lnTo>
                    <a:pt x="10643" y="11835"/>
                  </a:lnTo>
                  <a:lnTo>
                    <a:pt x="10650" y="11870"/>
                  </a:lnTo>
                  <a:lnTo>
                    <a:pt x="10657" y="11905"/>
                  </a:lnTo>
                  <a:lnTo>
                    <a:pt x="10662" y="11941"/>
                  </a:lnTo>
                  <a:lnTo>
                    <a:pt x="10667" y="11978"/>
                  </a:lnTo>
                  <a:lnTo>
                    <a:pt x="10670" y="12015"/>
                  </a:lnTo>
                  <a:lnTo>
                    <a:pt x="10674" y="12051"/>
                  </a:lnTo>
                  <a:lnTo>
                    <a:pt x="10676" y="12089"/>
                  </a:lnTo>
                  <a:lnTo>
                    <a:pt x="10677" y="12127"/>
                  </a:lnTo>
                  <a:lnTo>
                    <a:pt x="10678" y="12166"/>
                  </a:lnTo>
                  <a:lnTo>
                    <a:pt x="10676" y="12233"/>
                  </a:lnTo>
                  <a:lnTo>
                    <a:pt x="10671" y="12300"/>
                  </a:lnTo>
                  <a:lnTo>
                    <a:pt x="10665" y="12364"/>
                  </a:lnTo>
                  <a:lnTo>
                    <a:pt x="10653" y="12429"/>
                  </a:lnTo>
                  <a:lnTo>
                    <a:pt x="10640" y="12491"/>
                  </a:lnTo>
                  <a:lnTo>
                    <a:pt x="10623" y="12552"/>
                  </a:lnTo>
                  <a:lnTo>
                    <a:pt x="10605" y="12612"/>
                  </a:lnTo>
                  <a:lnTo>
                    <a:pt x="10583" y="12669"/>
                  </a:lnTo>
                  <a:lnTo>
                    <a:pt x="10558" y="12726"/>
                  </a:lnTo>
                  <a:lnTo>
                    <a:pt x="10531" y="12781"/>
                  </a:lnTo>
                  <a:lnTo>
                    <a:pt x="10501" y="12834"/>
                  </a:lnTo>
                  <a:lnTo>
                    <a:pt x="10469" y="12886"/>
                  </a:lnTo>
                  <a:lnTo>
                    <a:pt x="10434" y="12935"/>
                  </a:lnTo>
                  <a:lnTo>
                    <a:pt x="10398" y="12982"/>
                  </a:lnTo>
                  <a:lnTo>
                    <a:pt x="10357" y="13028"/>
                  </a:lnTo>
                  <a:lnTo>
                    <a:pt x="10316" y="13072"/>
                  </a:lnTo>
                  <a:lnTo>
                    <a:pt x="10272" y="13114"/>
                  </a:lnTo>
                  <a:lnTo>
                    <a:pt x="10226" y="13153"/>
                  </a:lnTo>
                  <a:lnTo>
                    <a:pt x="10178" y="13189"/>
                  </a:lnTo>
                  <a:lnTo>
                    <a:pt x="10128" y="13224"/>
                  </a:lnTo>
                  <a:lnTo>
                    <a:pt x="10075" y="13256"/>
                  </a:lnTo>
                  <a:lnTo>
                    <a:pt x="10021" y="13286"/>
                  </a:lnTo>
                  <a:lnTo>
                    <a:pt x="9966" y="13314"/>
                  </a:lnTo>
                  <a:lnTo>
                    <a:pt x="9909" y="13338"/>
                  </a:lnTo>
                  <a:lnTo>
                    <a:pt x="9849" y="13361"/>
                  </a:lnTo>
                  <a:lnTo>
                    <a:pt x="9788" y="13379"/>
                  </a:lnTo>
                  <a:lnTo>
                    <a:pt x="9724" y="13397"/>
                  </a:lnTo>
                  <a:lnTo>
                    <a:pt x="9660" y="13410"/>
                  </a:lnTo>
                  <a:lnTo>
                    <a:pt x="9594" y="13421"/>
                  </a:lnTo>
                  <a:lnTo>
                    <a:pt x="9527" y="13429"/>
                  </a:lnTo>
                  <a:lnTo>
                    <a:pt x="9459" y="13433"/>
                  </a:lnTo>
                  <a:lnTo>
                    <a:pt x="9388" y="13435"/>
                  </a:lnTo>
                  <a:lnTo>
                    <a:pt x="8560" y="13435"/>
                  </a:lnTo>
                  <a:lnTo>
                    <a:pt x="8560" y="14571"/>
                  </a:lnTo>
                  <a:lnTo>
                    <a:pt x="10409" y="14571"/>
                  </a:lnTo>
                  <a:lnTo>
                    <a:pt x="11522" y="14571"/>
                  </a:lnTo>
                  <a:lnTo>
                    <a:pt x="11601" y="14571"/>
                  </a:lnTo>
                  <a:lnTo>
                    <a:pt x="11961" y="14571"/>
                  </a:lnTo>
                  <a:lnTo>
                    <a:pt x="11897" y="14553"/>
                  </a:lnTo>
                  <a:lnTo>
                    <a:pt x="11836" y="14534"/>
                  </a:lnTo>
                  <a:lnTo>
                    <a:pt x="11776" y="14512"/>
                  </a:lnTo>
                  <a:lnTo>
                    <a:pt x="11717" y="14489"/>
                  </a:lnTo>
                  <a:lnTo>
                    <a:pt x="11662" y="14463"/>
                  </a:lnTo>
                  <a:lnTo>
                    <a:pt x="11608" y="14436"/>
                  </a:lnTo>
                  <a:lnTo>
                    <a:pt x="11558" y="14407"/>
                  </a:lnTo>
                  <a:lnTo>
                    <a:pt x="11508" y="14376"/>
                  </a:lnTo>
                  <a:lnTo>
                    <a:pt x="11460" y="14344"/>
                  </a:lnTo>
                  <a:lnTo>
                    <a:pt x="11415" y="14309"/>
                  </a:lnTo>
                  <a:lnTo>
                    <a:pt x="11371" y="14273"/>
                  </a:lnTo>
                  <a:lnTo>
                    <a:pt x="11330" y="14235"/>
                  </a:lnTo>
                  <a:lnTo>
                    <a:pt x="11291" y="14196"/>
                  </a:lnTo>
                  <a:lnTo>
                    <a:pt x="11254" y="14155"/>
                  </a:lnTo>
                  <a:lnTo>
                    <a:pt x="11218" y="14112"/>
                  </a:lnTo>
                  <a:lnTo>
                    <a:pt x="11186" y="14069"/>
                  </a:lnTo>
                  <a:lnTo>
                    <a:pt x="11154" y="14021"/>
                  </a:lnTo>
                  <a:lnTo>
                    <a:pt x="11125" y="13974"/>
                  </a:lnTo>
                  <a:lnTo>
                    <a:pt x="11098" y="13925"/>
                  </a:lnTo>
                  <a:lnTo>
                    <a:pt x="11073" y="13874"/>
                  </a:lnTo>
                  <a:lnTo>
                    <a:pt x="11050" y="13822"/>
                  </a:lnTo>
                  <a:lnTo>
                    <a:pt x="11029" y="13768"/>
                  </a:lnTo>
                  <a:lnTo>
                    <a:pt x="11010" y="13712"/>
                  </a:lnTo>
                  <a:lnTo>
                    <a:pt x="10994" y="13656"/>
                  </a:lnTo>
                  <a:lnTo>
                    <a:pt x="10979" y="13597"/>
                  </a:lnTo>
                  <a:lnTo>
                    <a:pt x="10965" y="13537"/>
                  </a:lnTo>
                  <a:lnTo>
                    <a:pt x="10955" y="13476"/>
                  </a:lnTo>
                  <a:lnTo>
                    <a:pt x="10945" y="13413"/>
                  </a:lnTo>
                  <a:lnTo>
                    <a:pt x="10938" y="13348"/>
                  </a:lnTo>
                  <a:lnTo>
                    <a:pt x="10934" y="13283"/>
                  </a:lnTo>
                  <a:lnTo>
                    <a:pt x="10930" y="13215"/>
                  </a:lnTo>
                  <a:lnTo>
                    <a:pt x="10929" y="13147"/>
                  </a:lnTo>
                  <a:lnTo>
                    <a:pt x="10929" y="10829"/>
                  </a:lnTo>
                  <a:lnTo>
                    <a:pt x="12026" y="10829"/>
                  </a:lnTo>
                  <a:lnTo>
                    <a:pt x="12026" y="13209"/>
                  </a:lnTo>
                  <a:lnTo>
                    <a:pt x="12026" y="13241"/>
                  </a:lnTo>
                  <a:lnTo>
                    <a:pt x="12027" y="13272"/>
                  </a:lnTo>
                  <a:lnTo>
                    <a:pt x="12030" y="13303"/>
                  </a:lnTo>
                  <a:lnTo>
                    <a:pt x="12034" y="13333"/>
                  </a:lnTo>
                  <a:lnTo>
                    <a:pt x="12040" y="13362"/>
                  </a:lnTo>
                  <a:lnTo>
                    <a:pt x="12045" y="13390"/>
                  </a:lnTo>
                  <a:lnTo>
                    <a:pt x="12052" y="13417"/>
                  </a:lnTo>
                  <a:lnTo>
                    <a:pt x="12062" y="13443"/>
                  </a:lnTo>
                  <a:lnTo>
                    <a:pt x="12071" y="13468"/>
                  </a:lnTo>
                  <a:lnTo>
                    <a:pt x="12081" y="13493"/>
                  </a:lnTo>
                  <a:lnTo>
                    <a:pt x="12094" y="13516"/>
                  </a:lnTo>
                  <a:lnTo>
                    <a:pt x="12106" y="13539"/>
                  </a:lnTo>
                  <a:lnTo>
                    <a:pt x="12120" y="13561"/>
                  </a:lnTo>
                  <a:lnTo>
                    <a:pt x="12136" y="13582"/>
                  </a:lnTo>
                  <a:lnTo>
                    <a:pt x="12152" y="13601"/>
                  </a:lnTo>
                  <a:lnTo>
                    <a:pt x="12170" y="13620"/>
                  </a:lnTo>
                  <a:lnTo>
                    <a:pt x="12189" y="13637"/>
                  </a:lnTo>
                  <a:lnTo>
                    <a:pt x="12209" y="13654"/>
                  </a:lnTo>
                  <a:lnTo>
                    <a:pt x="12231" y="13669"/>
                  </a:lnTo>
                  <a:lnTo>
                    <a:pt x="12253" y="13684"/>
                  </a:lnTo>
                  <a:lnTo>
                    <a:pt x="12277" y="13698"/>
                  </a:lnTo>
                  <a:lnTo>
                    <a:pt x="12302" y="13710"/>
                  </a:lnTo>
                  <a:lnTo>
                    <a:pt x="12327" y="13721"/>
                  </a:lnTo>
                  <a:lnTo>
                    <a:pt x="12355" y="13731"/>
                  </a:lnTo>
                  <a:lnTo>
                    <a:pt x="12384" y="13741"/>
                  </a:lnTo>
                  <a:lnTo>
                    <a:pt x="12414" y="13749"/>
                  </a:lnTo>
                  <a:lnTo>
                    <a:pt x="12445" y="13756"/>
                  </a:lnTo>
                  <a:lnTo>
                    <a:pt x="12477" y="13760"/>
                  </a:lnTo>
                  <a:lnTo>
                    <a:pt x="12510" y="13765"/>
                  </a:lnTo>
                  <a:lnTo>
                    <a:pt x="12545" y="13768"/>
                  </a:lnTo>
                  <a:lnTo>
                    <a:pt x="12580" y="13769"/>
                  </a:lnTo>
                  <a:lnTo>
                    <a:pt x="12617" y="13771"/>
                  </a:lnTo>
                  <a:lnTo>
                    <a:pt x="12652" y="13769"/>
                  </a:lnTo>
                  <a:lnTo>
                    <a:pt x="12685" y="13767"/>
                  </a:lnTo>
                  <a:lnTo>
                    <a:pt x="12717" y="13764"/>
                  </a:lnTo>
                  <a:lnTo>
                    <a:pt x="12748" y="13759"/>
                  </a:lnTo>
                  <a:lnTo>
                    <a:pt x="12778" y="13753"/>
                  </a:lnTo>
                  <a:lnTo>
                    <a:pt x="12807" y="13746"/>
                  </a:lnTo>
                  <a:lnTo>
                    <a:pt x="12836" y="13737"/>
                  </a:lnTo>
                  <a:lnTo>
                    <a:pt x="12862" y="13728"/>
                  </a:lnTo>
                  <a:lnTo>
                    <a:pt x="12888" y="13716"/>
                  </a:lnTo>
                  <a:lnTo>
                    <a:pt x="12913" y="13704"/>
                  </a:lnTo>
                  <a:lnTo>
                    <a:pt x="12936" y="13691"/>
                  </a:lnTo>
                  <a:lnTo>
                    <a:pt x="12959" y="13676"/>
                  </a:lnTo>
                  <a:lnTo>
                    <a:pt x="12980" y="13660"/>
                  </a:lnTo>
                  <a:lnTo>
                    <a:pt x="13000" y="13644"/>
                  </a:lnTo>
                  <a:lnTo>
                    <a:pt x="13020" y="13626"/>
                  </a:lnTo>
                  <a:lnTo>
                    <a:pt x="13037" y="13607"/>
                  </a:lnTo>
                  <a:lnTo>
                    <a:pt x="13055" y="13588"/>
                  </a:lnTo>
                  <a:lnTo>
                    <a:pt x="13071" y="13567"/>
                  </a:lnTo>
                  <a:lnTo>
                    <a:pt x="13086" y="13545"/>
                  </a:lnTo>
                  <a:lnTo>
                    <a:pt x="13099" y="13522"/>
                  </a:lnTo>
                  <a:lnTo>
                    <a:pt x="13112" y="13499"/>
                  </a:lnTo>
                  <a:lnTo>
                    <a:pt x="13124" y="13475"/>
                  </a:lnTo>
                  <a:lnTo>
                    <a:pt x="13134" y="13450"/>
                  </a:lnTo>
                  <a:lnTo>
                    <a:pt x="13143" y="13423"/>
                  </a:lnTo>
                  <a:lnTo>
                    <a:pt x="13151" y="13397"/>
                  </a:lnTo>
                  <a:lnTo>
                    <a:pt x="13159" y="13369"/>
                  </a:lnTo>
                  <a:lnTo>
                    <a:pt x="13165" y="13340"/>
                  </a:lnTo>
                  <a:lnTo>
                    <a:pt x="13170" y="13311"/>
                  </a:lnTo>
                  <a:lnTo>
                    <a:pt x="13174" y="13282"/>
                  </a:lnTo>
                  <a:lnTo>
                    <a:pt x="13177" y="13252"/>
                  </a:lnTo>
                  <a:lnTo>
                    <a:pt x="13178" y="13221"/>
                  </a:lnTo>
                  <a:lnTo>
                    <a:pt x="13179" y="13188"/>
                  </a:lnTo>
                  <a:lnTo>
                    <a:pt x="13179" y="10829"/>
                  </a:lnTo>
                  <a:lnTo>
                    <a:pt x="14274" y="10829"/>
                  </a:lnTo>
                  <a:lnTo>
                    <a:pt x="14274" y="13147"/>
                  </a:lnTo>
                  <a:lnTo>
                    <a:pt x="14273" y="13215"/>
                  </a:lnTo>
                  <a:lnTo>
                    <a:pt x="14271" y="13280"/>
                  </a:lnTo>
                  <a:lnTo>
                    <a:pt x="14265" y="13346"/>
                  </a:lnTo>
                  <a:lnTo>
                    <a:pt x="14258" y="13409"/>
                  </a:lnTo>
                  <a:lnTo>
                    <a:pt x="14249" y="13471"/>
                  </a:lnTo>
                  <a:lnTo>
                    <a:pt x="14239" y="13532"/>
                  </a:lnTo>
                  <a:lnTo>
                    <a:pt x="14225" y="13592"/>
                  </a:lnTo>
                  <a:lnTo>
                    <a:pt x="14210" y="13651"/>
                  </a:lnTo>
                  <a:lnTo>
                    <a:pt x="14193" y="13707"/>
                  </a:lnTo>
                  <a:lnTo>
                    <a:pt x="14173" y="13763"/>
                  </a:lnTo>
                  <a:lnTo>
                    <a:pt x="14152" y="13817"/>
                  </a:lnTo>
                  <a:lnTo>
                    <a:pt x="14129" y="13870"/>
                  </a:lnTo>
                  <a:lnTo>
                    <a:pt x="14104" y="13920"/>
                  </a:lnTo>
                  <a:lnTo>
                    <a:pt x="14076" y="13970"/>
                  </a:lnTo>
                  <a:lnTo>
                    <a:pt x="14048" y="14017"/>
                  </a:lnTo>
                  <a:lnTo>
                    <a:pt x="14015" y="14063"/>
                  </a:lnTo>
                  <a:lnTo>
                    <a:pt x="13982" y="14108"/>
                  </a:lnTo>
                  <a:lnTo>
                    <a:pt x="13946" y="14151"/>
                  </a:lnTo>
                  <a:lnTo>
                    <a:pt x="13910" y="14193"/>
                  </a:lnTo>
                  <a:lnTo>
                    <a:pt x="13869" y="14232"/>
                  </a:lnTo>
                  <a:lnTo>
                    <a:pt x="13828" y="14270"/>
                  </a:lnTo>
                  <a:lnTo>
                    <a:pt x="13784" y="14307"/>
                  </a:lnTo>
                  <a:lnTo>
                    <a:pt x="13738" y="14341"/>
                  </a:lnTo>
                  <a:lnTo>
                    <a:pt x="13691" y="14374"/>
                  </a:lnTo>
                  <a:lnTo>
                    <a:pt x="13641" y="14405"/>
                  </a:lnTo>
                  <a:lnTo>
                    <a:pt x="13590" y="14435"/>
                  </a:lnTo>
                  <a:lnTo>
                    <a:pt x="13536" y="14462"/>
                  </a:lnTo>
                  <a:lnTo>
                    <a:pt x="13479" y="14487"/>
                  </a:lnTo>
                  <a:lnTo>
                    <a:pt x="13420" y="14512"/>
                  </a:lnTo>
                  <a:lnTo>
                    <a:pt x="13361" y="14534"/>
                  </a:lnTo>
                  <a:lnTo>
                    <a:pt x="13298" y="14553"/>
                  </a:lnTo>
                  <a:lnTo>
                    <a:pt x="13234" y="14571"/>
                  </a:lnTo>
                  <a:lnTo>
                    <a:pt x="14571" y="14571"/>
                  </a:lnTo>
                  <a:lnTo>
                    <a:pt x="14571" y="12318"/>
                  </a:lnTo>
                  <a:lnTo>
                    <a:pt x="14571" y="11650"/>
                  </a:lnTo>
                  <a:lnTo>
                    <a:pt x="14571" y="0"/>
                  </a:lnTo>
                  <a:lnTo>
                    <a:pt x="6427" y="0"/>
                  </a:lnTo>
                  <a:close/>
                  <a:moveTo>
                    <a:pt x="5068" y="11736"/>
                  </a:moveTo>
                  <a:lnTo>
                    <a:pt x="5650" y="11736"/>
                  </a:lnTo>
                  <a:lnTo>
                    <a:pt x="5676" y="11737"/>
                  </a:lnTo>
                  <a:lnTo>
                    <a:pt x="5702" y="11738"/>
                  </a:lnTo>
                  <a:lnTo>
                    <a:pt x="5727" y="11741"/>
                  </a:lnTo>
                  <a:lnTo>
                    <a:pt x="5750" y="11744"/>
                  </a:lnTo>
                  <a:lnTo>
                    <a:pt x="5774" y="11748"/>
                  </a:lnTo>
                  <a:lnTo>
                    <a:pt x="5796" y="11753"/>
                  </a:lnTo>
                  <a:lnTo>
                    <a:pt x="5818" y="11759"/>
                  </a:lnTo>
                  <a:lnTo>
                    <a:pt x="5839" y="11766"/>
                  </a:lnTo>
                  <a:lnTo>
                    <a:pt x="5859" y="11773"/>
                  </a:lnTo>
                  <a:lnTo>
                    <a:pt x="5879" y="11782"/>
                  </a:lnTo>
                  <a:lnTo>
                    <a:pt x="5897" y="11791"/>
                  </a:lnTo>
                  <a:lnTo>
                    <a:pt x="5916" y="11801"/>
                  </a:lnTo>
                  <a:lnTo>
                    <a:pt x="5933" y="11812"/>
                  </a:lnTo>
                  <a:lnTo>
                    <a:pt x="5949" y="11824"/>
                  </a:lnTo>
                  <a:lnTo>
                    <a:pt x="5964" y="11836"/>
                  </a:lnTo>
                  <a:lnTo>
                    <a:pt x="5979" y="11849"/>
                  </a:lnTo>
                  <a:lnTo>
                    <a:pt x="5993" y="11863"/>
                  </a:lnTo>
                  <a:lnTo>
                    <a:pt x="6005" y="11878"/>
                  </a:lnTo>
                  <a:lnTo>
                    <a:pt x="6018" y="11893"/>
                  </a:lnTo>
                  <a:lnTo>
                    <a:pt x="6030" y="11909"/>
                  </a:lnTo>
                  <a:lnTo>
                    <a:pt x="6040" y="11926"/>
                  </a:lnTo>
                  <a:lnTo>
                    <a:pt x="6049" y="11943"/>
                  </a:lnTo>
                  <a:lnTo>
                    <a:pt x="6058" y="11960"/>
                  </a:lnTo>
                  <a:lnTo>
                    <a:pt x="6066" y="11980"/>
                  </a:lnTo>
                  <a:lnTo>
                    <a:pt x="6073" y="11998"/>
                  </a:lnTo>
                  <a:lnTo>
                    <a:pt x="6079" y="12019"/>
                  </a:lnTo>
                  <a:lnTo>
                    <a:pt x="6084" y="12039"/>
                  </a:lnTo>
                  <a:lnTo>
                    <a:pt x="6088" y="12061"/>
                  </a:lnTo>
                  <a:lnTo>
                    <a:pt x="6092" y="12082"/>
                  </a:lnTo>
                  <a:lnTo>
                    <a:pt x="6094" y="12104"/>
                  </a:lnTo>
                  <a:lnTo>
                    <a:pt x="6095" y="12127"/>
                  </a:lnTo>
                  <a:lnTo>
                    <a:pt x="6095" y="12150"/>
                  </a:lnTo>
                  <a:lnTo>
                    <a:pt x="6095" y="12175"/>
                  </a:lnTo>
                  <a:lnTo>
                    <a:pt x="6094" y="12198"/>
                  </a:lnTo>
                  <a:lnTo>
                    <a:pt x="6092" y="12221"/>
                  </a:lnTo>
                  <a:lnTo>
                    <a:pt x="6088" y="12242"/>
                  </a:lnTo>
                  <a:lnTo>
                    <a:pt x="6084" y="12264"/>
                  </a:lnTo>
                  <a:lnTo>
                    <a:pt x="6078" y="12286"/>
                  </a:lnTo>
                  <a:lnTo>
                    <a:pt x="6072" y="12307"/>
                  </a:lnTo>
                  <a:lnTo>
                    <a:pt x="6065" y="12326"/>
                  </a:lnTo>
                  <a:lnTo>
                    <a:pt x="6057" y="12346"/>
                  </a:lnTo>
                  <a:lnTo>
                    <a:pt x="6049" y="12366"/>
                  </a:lnTo>
                  <a:lnTo>
                    <a:pt x="6039" y="12384"/>
                  </a:lnTo>
                  <a:lnTo>
                    <a:pt x="6028" y="12401"/>
                  </a:lnTo>
                  <a:lnTo>
                    <a:pt x="6017" y="12418"/>
                  </a:lnTo>
                  <a:lnTo>
                    <a:pt x="6005" y="12435"/>
                  </a:lnTo>
                  <a:lnTo>
                    <a:pt x="5992" y="12450"/>
                  </a:lnTo>
                  <a:lnTo>
                    <a:pt x="5978" y="12464"/>
                  </a:lnTo>
                  <a:lnTo>
                    <a:pt x="5964" y="12478"/>
                  </a:lnTo>
                  <a:lnTo>
                    <a:pt x="5949" y="12491"/>
                  </a:lnTo>
                  <a:lnTo>
                    <a:pt x="5933" y="12504"/>
                  </a:lnTo>
                  <a:lnTo>
                    <a:pt x="5916" y="12515"/>
                  </a:lnTo>
                  <a:lnTo>
                    <a:pt x="5898" y="12527"/>
                  </a:lnTo>
                  <a:lnTo>
                    <a:pt x="5880" y="12536"/>
                  </a:lnTo>
                  <a:lnTo>
                    <a:pt x="5860" y="12545"/>
                  </a:lnTo>
                  <a:lnTo>
                    <a:pt x="5841" y="12553"/>
                  </a:lnTo>
                  <a:lnTo>
                    <a:pt x="5821" y="12561"/>
                  </a:lnTo>
                  <a:lnTo>
                    <a:pt x="5799" y="12567"/>
                  </a:lnTo>
                  <a:lnTo>
                    <a:pt x="5779" y="12573"/>
                  </a:lnTo>
                  <a:lnTo>
                    <a:pt x="5756" y="12577"/>
                  </a:lnTo>
                  <a:lnTo>
                    <a:pt x="5733" y="12581"/>
                  </a:lnTo>
                  <a:lnTo>
                    <a:pt x="5710" y="12583"/>
                  </a:lnTo>
                  <a:lnTo>
                    <a:pt x="5686" y="12585"/>
                  </a:lnTo>
                  <a:lnTo>
                    <a:pt x="5660" y="12585"/>
                  </a:lnTo>
                  <a:lnTo>
                    <a:pt x="5068" y="12585"/>
                  </a:lnTo>
                  <a:lnTo>
                    <a:pt x="5068" y="11736"/>
                  </a:lnTo>
                  <a:close/>
                  <a:moveTo>
                    <a:pt x="8560" y="11736"/>
                  </a:moveTo>
                  <a:lnTo>
                    <a:pt x="9142" y="11736"/>
                  </a:lnTo>
                  <a:lnTo>
                    <a:pt x="9168" y="11737"/>
                  </a:lnTo>
                  <a:lnTo>
                    <a:pt x="9194" y="11738"/>
                  </a:lnTo>
                  <a:lnTo>
                    <a:pt x="9218" y="11741"/>
                  </a:lnTo>
                  <a:lnTo>
                    <a:pt x="9242" y="11744"/>
                  </a:lnTo>
                  <a:lnTo>
                    <a:pt x="9265" y="11748"/>
                  </a:lnTo>
                  <a:lnTo>
                    <a:pt x="9288" y="11753"/>
                  </a:lnTo>
                  <a:lnTo>
                    <a:pt x="9310" y="11759"/>
                  </a:lnTo>
                  <a:lnTo>
                    <a:pt x="9331" y="11766"/>
                  </a:lnTo>
                  <a:lnTo>
                    <a:pt x="9352" y="11773"/>
                  </a:lnTo>
                  <a:lnTo>
                    <a:pt x="9370" y="11782"/>
                  </a:lnTo>
                  <a:lnTo>
                    <a:pt x="9390" y="11791"/>
                  </a:lnTo>
                  <a:lnTo>
                    <a:pt x="9407" y="11801"/>
                  </a:lnTo>
                  <a:lnTo>
                    <a:pt x="9424" y="11812"/>
                  </a:lnTo>
                  <a:lnTo>
                    <a:pt x="9440" y="11824"/>
                  </a:lnTo>
                  <a:lnTo>
                    <a:pt x="9456" y="11836"/>
                  </a:lnTo>
                  <a:lnTo>
                    <a:pt x="9471" y="11849"/>
                  </a:lnTo>
                  <a:lnTo>
                    <a:pt x="9485" y="11863"/>
                  </a:lnTo>
                  <a:lnTo>
                    <a:pt x="9498" y="11878"/>
                  </a:lnTo>
                  <a:lnTo>
                    <a:pt x="9509" y="11893"/>
                  </a:lnTo>
                  <a:lnTo>
                    <a:pt x="9521" y="11909"/>
                  </a:lnTo>
                  <a:lnTo>
                    <a:pt x="9531" y="11926"/>
                  </a:lnTo>
                  <a:lnTo>
                    <a:pt x="9542" y="11943"/>
                  </a:lnTo>
                  <a:lnTo>
                    <a:pt x="9550" y="11960"/>
                  </a:lnTo>
                  <a:lnTo>
                    <a:pt x="9558" y="11980"/>
                  </a:lnTo>
                  <a:lnTo>
                    <a:pt x="9565" y="11998"/>
                  </a:lnTo>
                  <a:lnTo>
                    <a:pt x="9570" y="12019"/>
                  </a:lnTo>
                  <a:lnTo>
                    <a:pt x="9576" y="12039"/>
                  </a:lnTo>
                  <a:lnTo>
                    <a:pt x="9579" y="12061"/>
                  </a:lnTo>
                  <a:lnTo>
                    <a:pt x="9583" y="12082"/>
                  </a:lnTo>
                  <a:lnTo>
                    <a:pt x="9585" y="12104"/>
                  </a:lnTo>
                  <a:lnTo>
                    <a:pt x="9586" y="12127"/>
                  </a:lnTo>
                  <a:lnTo>
                    <a:pt x="9588" y="12150"/>
                  </a:lnTo>
                  <a:lnTo>
                    <a:pt x="9586" y="12175"/>
                  </a:lnTo>
                  <a:lnTo>
                    <a:pt x="9585" y="12198"/>
                  </a:lnTo>
                  <a:lnTo>
                    <a:pt x="9583" y="12221"/>
                  </a:lnTo>
                  <a:lnTo>
                    <a:pt x="9579" y="12242"/>
                  </a:lnTo>
                  <a:lnTo>
                    <a:pt x="9575" y="12264"/>
                  </a:lnTo>
                  <a:lnTo>
                    <a:pt x="9570" y="12286"/>
                  </a:lnTo>
                  <a:lnTo>
                    <a:pt x="9565" y="12307"/>
                  </a:lnTo>
                  <a:lnTo>
                    <a:pt x="9556" y="12326"/>
                  </a:lnTo>
                  <a:lnTo>
                    <a:pt x="9550" y="12346"/>
                  </a:lnTo>
                  <a:lnTo>
                    <a:pt x="9540" y="12366"/>
                  </a:lnTo>
                  <a:lnTo>
                    <a:pt x="9531" y="12384"/>
                  </a:lnTo>
                  <a:lnTo>
                    <a:pt x="9521" y="12401"/>
                  </a:lnTo>
                  <a:lnTo>
                    <a:pt x="9509" y="12418"/>
                  </a:lnTo>
                  <a:lnTo>
                    <a:pt x="9497" y="12435"/>
                  </a:lnTo>
                  <a:lnTo>
                    <a:pt x="9484" y="12450"/>
                  </a:lnTo>
                  <a:lnTo>
                    <a:pt x="9470" y="12464"/>
                  </a:lnTo>
                  <a:lnTo>
                    <a:pt x="9455" y="12478"/>
                  </a:lnTo>
                  <a:lnTo>
                    <a:pt x="9440" y="12491"/>
                  </a:lnTo>
                  <a:lnTo>
                    <a:pt x="9424" y="12504"/>
                  </a:lnTo>
                  <a:lnTo>
                    <a:pt x="9408" y="12515"/>
                  </a:lnTo>
                  <a:lnTo>
                    <a:pt x="9390" y="12527"/>
                  </a:lnTo>
                  <a:lnTo>
                    <a:pt x="9371" y="12536"/>
                  </a:lnTo>
                  <a:lnTo>
                    <a:pt x="9353" y="12545"/>
                  </a:lnTo>
                  <a:lnTo>
                    <a:pt x="9333" y="12553"/>
                  </a:lnTo>
                  <a:lnTo>
                    <a:pt x="9313" y="12561"/>
                  </a:lnTo>
                  <a:lnTo>
                    <a:pt x="9292" y="12567"/>
                  </a:lnTo>
                  <a:lnTo>
                    <a:pt x="9270" y="12573"/>
                  </a:lnTo>
                  <a:lnTo>
                    <a:pt x="9248" y="12577"/>
                  </a:lnTo>
                  <a:lnTo>
                    <a:pt x="9225" y="12581"/>
                  </a:lnTo>
                  <a:lnTo>
                    <a:pt x="9201" y="12583"/>
                  </a:lnTo>
                  <a:lnTo>
                    <a:pt x="9177" y="12585"/>
                  </a:lnTo>
                  <a:lnTo>
                    <a:pt x="9153" y="12585"/>
                  </a:lnTo>
                  <a:lnTo>
                    <a:pt x="8560" y="12585"/>
                  </a:lnTo>
                  <a:lnTo>
                    <a:pt x="8560" y="11736"/>
                  </a:lnTo>
                  <a:close/>
                  <a:moveTo>
                    <a:pt x="3406" y="1717"/>
                  </a:moveTo>
                  <a:lnTo>
                    <a:pt x="3405" y="1654"/>
                  </a:lnTo>
                  <a:lnTo>
                    <a:pt x="3404" y="1592"/>
                  </a:lnTo>
                  <a:lnTo>
                    <a:pt x="3403" y="1531"/>
                  </a:lnTo>
                  <a:lnTo>
                    <a:pt x="3400" y="1472"/>
                  </a:lnTo>
                  <a:lnTo>
                    <a:pt x="3397" y="1411"/>
                  </a:lnTo>
                  <a:lnTo>
                    <a:pt x="3393" y="1351"/>
                  </a:lnTo>
                  <a:lnTo>
                    <a:pt x="3389" y="1292"/>
                  </a:lnTo>
                  <a:lnTo>
                    <a:pt x="3384" y="1233"/>
                  </a:lnTo>
                  <a:lnTo>
                    <a:pt x="3378" y="1176"/>
                  </a:lnTo>
                  <a:lnTo>
                    <a:pt x="3373" y="1118"/>
                  </a:lnTo>
                  <a:lnTo>
                    <a:pt x="3366" y="1061"/>
                  </a:lnTo>
                  <a:lnTo>
                    <a:pt x="3358" y="1004"/>
                  </a:lnTo>
                  <a:lnTo>
                    <a:pt x="3350" y="949"/>
                  </a:lnTo>
                  <a:lnTo>
                    <a:pt x="3342" y="894"/>
                  </a:lnTo>
                  <a:lnTo>
                    <a:pt x="3332" y="839"/>
                  </a:lnTo>
                  <a:lnTo>
                    <a:pt x="3322" y="785"/>
                  </a:lnTo>
                  <a:lnTo>
                    <a:pt x="3312" y="732"/>
                  </a:lnTo>
                  <a:lnTo>
                    <a:pt x="3300" y="679"/>
                  </a:lnTo>
                  <a:lnTo>
                    <a:pt x="3289" y="626"/>
                  </a:lnTo>
                  <a:lnTo>
                    <a:pt x="3277" y="574"/>
                  </a:lnTo>
                  <a:lnTo>
                    <a:pt x="3265" y="523"/>
                  </a:lnTo>
                  <a:lnTo>
                    <a:pt x="3251" y="473"/>
                  </a:lnTo>
                  <a:lnTo>
                    <a:pt x="3237" y="422"/>
                  </a:lnTo>
                  <a:lnTo>
                    <a:pt x="3222" y="373"/>
                  </a:lnTo>
                  <a:lnTo>
                    <a:pt x="3207" y="324"/>
                  </a:lnTo>
                  <a:lnTo>
                    <a:pt x="3192" y="276"/>
                  </a:lnTo>
                  <a:lnTo>
                    <a:pt x="3176" y="228"/>
                  </a:lnTo>
                  <a:lnTo>
                    <a:pt x="3159" y="182"/>
                  </a:lnTo>
                  <a:lnTo>
                    <a:pt x="3141" y="134"/>
                  </a:lnTo>
                  <a:lnTo>
                    <a:pt x="3124" y="89"/>
                  </a:lnTo>
                  <a:lnTo>
                    <a:pt x="3106" y="43"/>
                  </a:lnTo>
                  <a:lnTo>
                    <a:pt x="3087" y="0"/>
                  </a:lnTo>
                  <a:lnTo>
                    <a:pt x="0" y="0"/>
                  </a:lnTo>
                  <a:lnTo>
                    <a:pt x="0" y="4413"/>
                  </a:lnTo>
                  <a:lnTo>
                    <a:pt x="30" y="4430"/>
                  </a:lnTo>
                  <a:lnTo>
                    <a:pt x="61" y="4448"/>
                  </a:lnTo>
                  <a:lnTo>
                    <a:pt x="91" y="4465"/>
                  </a:lnTo>
                  <a:lnTo>
                    <a:pt x="122" y="4482"/>
                  </a:lnTo>
                  <a:lnTo>
                    <a:pt x="153" y="4498"/>
                  </a:lnTo>
                  <a:lnTo>
                    <a:pt x="185" y="4513"/>
                  </a:lnTo>
                  <a:lnTo>
                    <a:pt x="216" y="4528"/>
                  </a:lnTo>
                  <a:lnTo>
                    <a:pt x="249" y="4543"/>
                  </a:lnTo>
                  <a:lnTo>
                    <a:pt x="281" y="4557"/>
                  </a:lnTo>
                  <a:lnTo>
                    <a:pt x="314" y="4569"/>
                  </a:lnTo>
                  <a:lnTo>
                    <a:pt x="346" y="4582"/>
                  </a:lnTo>
                  <a:lnTo>
                    <a:pt x="380" y="4595"/>
                  </a:lnTo>
                  <a:lnTo>
                    <a:pt x="414" y="4606"/>
                  </a:lnTo>
                  <a:lnTo>
                    <a:pt x="448" y="4618"/>
                  </a:lnTo>
                  <a:lnTo>
                    <a:pt x="482" y="4628"/>
                  </a:lnTo>
                  <a:lnTo>
                    <a:pt x="517" y="4638"/>
                  </a:lnTo>
                  <a:lnTo>
                    <a:pt x="551" y="4648"/>
                  </a:lnTo>
                  <a:lnTo>
                    <a:pt x="586" y="4656"/>
                  </a:lnTo>
                  <a:lnTo>
                    <a:pt x="621" y="4665"/>
                  </a:lnTo>
                  <a:lnTo>
                    <a:pt x="657" y="4672"/>
                  </a:lnTo>
                  <a:lnTo>
                    <a:pt x="694" y="4679"/>
                  </a:lnTo>
                  <a:lnTo>
                    <a:pt x="730" y="4686"/>
                  </a:lnTo>
                  <a:lnTo>
                    <a:pt x="766" y="4691"/>
                  </a:lnTo>
                  <a:lnTo>
                    <a:pt x="803" y="4697"/>
                  </a:lnTo>
                  <a:lnTo>
                    <a:pt x="840" y="4702"/>
                  </a:lnTo>
                  <a:lnTo>
                    <a:pt x="878" y="4705"/>
                  </a:lnTo>
                  <a:lnTo>
                    <a:pt x="916" y="4709"/>
                  </a:lnTo>
                  <a:lnTo>
                    <a:pt x="954" y="4712"/>
                  </a:lnTo>
                  <a:lnTo>
                    <a:pt x="992" y="4714"/>
                  </a:lnTo>
                  <a:lnTo>
                    <a:pt x="1031" y="4715"/>
                  </a:lnTo>
                  <a:lnTo>
                    <a:pt x="1069" y="4717"/>
                  </a:lnTo>
                  <a:lnTo>
                    <a:pt x="1108" y="4717"/>
                  </a:lnTo>
                  <a:lnTo>
                    <a:pt x="1236" y="4713"/>
                  </a:lnTo>
                  <a:lnTo>
                    <a:pt x="1361" y="4703"/>
                  </a:lnTo>
                  <a:lnTo>
                    <a:pt x="1483" y="4686"/>
                  </a:lnTo>
                  <a:lnTo>
                    <a:pt x="1603" y="4661"/>
                  </a:lnTo>
                  <a:lnTo>
                    <a:pt x="1719" y="4631"/>
                  </a:lnTo>
                  <a:lnTo>
                    <a:pt x="1832" y="4595"/>
                  </a:lnTo>
                  <a:lnTo>
                    <a:pt x="1941" y="4551"/>
                  </a:lnTo>
                  <a:lnTo>
                    <a:pt x="2048" y="4501"/>
                  </a:lnTo>
                  <a:lnTo>
                    <a:pt x="2152" y="4446"/>
                  </a:lnTo>
                  <a:lnTo>
                    <a:pt x="2252" y="4384"/>
                  </a:lnTo>
                  <a:lnTo>
                    <a:pt x="2347" y="4316"/>
                  </a:lnTo>
                  <a:lnTo>
                    <a:pt x="2441" y="4244"/>
                  </a:lnTo>
                  <a:lnTo>
                    <a:pt x="2529" y="4164"/>
                  </a:lnTo>
                  <a:lnTo>
                    <a:pt x="2614" y="4079"/>
                  </a:lnTo>
                  <a:lnTo>
                    <a:pt x="2696" y="3989"/>
                  </a:lnTo>
                  <a:lnTo>
                    <a:pt x="2773" y="3894"/>
                  </a:lnTo>
                  <a:lnTo>
                    <a:pt x="2847" y="3793"/>
                  </a:lnTo>
                  <a:lnTo>
                    <a:pt x="2916" y="3687"/>
                  </a:lnTo>
                  <a:lnTo>
                    <a:pt x="2981" y="3575"/>
                  </a:lnTo>
                  <a:lnTo>
                    <a:pt x="3041" y="3459"/>
                  </a:lnTo>
                  <a:lnTo>
                    <a:pt x="3098" y="3338"/>
                  </a:lnTo>
                  <a:lnTo>
                    <a:pt x="3151" y="3213"/>
                  </a:lnTo>
                  <a:lnTo>
                    <a:pt x="3198" y="3081"/>
                  </a:lnTo>
                  <a:lnTo>
                    <a:pt x="3240" y="2947"/>
                  </a:lnTo>
                  <a:lnTo>
                    <a:pt x="3278" y="2808"/>
                  </a:lnTo>
                  <a:lnTo>
                    <a:pt x="3312" y="2664"/>
                  </a:lnTo>
                  <a:lnTo>
                    <a:pt x="3340" y="2515"/>
                  </a:lnTo>
                  <a:lnTo>
                    <a:pt x="3363" y="2363"/>
                  </a:lnTo>
                  <a:lnTo>
                    <a:pt x="3382" y="2208"/>
                  </a:lnTo>
                  <a:lnTo>
                    <a:pt x="3395" y="2048"/>
                  </a:lnTo>
                  <a:lnTo>
                    <a:pt x="3403" y="1885"/>
                  </a:lnTo>
                  <a:lnTo>
                    <a:pt x="3406" y="1717"/>
                  </a:lnTo>
                  <a:close/>
                </a:path>
              </a:pathLst>
            </a:custGeom>
            <a:solidFill>
              <a:srgbClr val="5461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0" name="Freeform 6"/>
            <p:cNvSpPr>
              <a:spLocks/>
            </p:cNvSpPr>
            <p:nvPr/>
          </p:nvSpPr>
          <p:spPr bwMode="auto">
            <a:xfrm>
              <a:off x="1699" y="0"/>
              <a:ext cx="2223" cy="2428"/>
            </a:xfrm>
            <a:custGeom>
              <a:avLst/>
              <a:gdLst>
                <a:gd name="T0" fmla="*/ 5559 w 6668"/>
                <a:gd name="T1" fmla="*/ 5261 h 7285"/>
                <a:gd name="T2" fmla="*/ 5831 w 6668"/>
                <a:gd name="T3" fmla="*/ 4850 h 7285"/>
                <a:gd name="T4" fmla="*/ 6069 w 6668"/>
                <a:gd name="T5" fmla="*/ 4407 h 7285"/>
                <a:gd name="T6" fmla="*/ 6269 w 6668"/>
                <a:gd name="T7" fmla="*/ 3937 h 7285"/>
                <a:gd name="T8" fmla="*/ 6431 w 6668"/>
                <a:gd name="T9" fmla="*/ 3443 h 7285"/>
                <a:gd name="T10" fmla="*/ 6553 w 6668"/>
                <a:gd name="T11" fmla="*/ 2932 h 7285"/>
                <a:gd name="T12" fmla="*/ 6633 w 6668"/>
                <a:gd name="T13" fmla="*/ 2411 h 7285"/>
                <a:gd name="T14" fmla="*/ 6667 w 6668"/>
                <a:gd name="T15" fmla="*/ 1881 h 7285"/>
                <a:gd name="T16" fmla="*/ 6660 w 6668"/>
                <a:gd name="T17" fmla="*/ 1403 h 7285"/>
                <a:gd name="T18" fmla="*/ 6627 w 6668"/>
                <a:gd name="T19" fmla="*/ 954 h 7285"/>
                <a:gd name="T20" fmla="*/ 6568 w 6668"/>
                <a:gd name="T21" fmla="*/ 521 h 7285"/>
                <a:gd name="T22" fmla="*/ 6483 w 6668"/>
                <a:gd name="T23" fmla="*/ 102 h 7285"/>
                <a:gd name="T24" fmla="*/ 3128 w 6668"/>
                <a:gd name="T25" fmla="*/ 90 h 7285"/>
                <a:gd name="T26" fmla="*/ 3195 w 6668"/>
                <a:gd name="T27" fmla="*/ 276 h 7285"/>
                <a:gd name="T28" fmla="*/ 3255 w 6668"/>
                <a:gd name="T29" fmla="*/ 473 h 7285"/>
                <a:gd name="T30" fmla="*/ 3305 w 6668"/>
                <a:gd name="T31" fmla="*/ 680 h 7285"/>
                <a:gd name="T32" fmla="*/ 3346 w 6668"/>
                <a:gd name="T33" fmla="*/ 895 h 7285"/>
                <a:gd name="T34" fmla="*/ 3377 w 6668"/>
                <a:gd name="T35" fmla="*/ 1120 h 7285"/>
                <a:gd name="T36" fmla="*/ 3398 w 6668"/>
                <a:gd name="T37" fmla="*/ 1353 h 7285"/>
                <a:gd name="T38" fmla="*/ 3409 w 6668"/>
                <a:gd name="T39" fmla="*/ 1596 h 7285"/>
                <a:gd name="T40" fmla="*/ 3399 w 6668"/>
                <a:gd name="T41" fmla="*/ 2052 h 7285"/>
                <a:gd name="T42" fmla="*/ 3316 w 6668"/>
                <a:gd name="T43" fmla="*/ 2667 h 7285"/>
                <a:gd name="T44" fmla="*/ 3154 w 6668"/>
                <a:gd name="T45" fmla="*/ 3217 h 7285"/>
                <a:gd name="T46" fmla="*/ 2920 w 6668"/>
                <a:gd name="T47" fmla="*/ 3692 h 7285"/>
                <a:gd name="T48" fmla="*/ 2618 w 6668"/>
                <a:gd name="T49" fmla="*/ 4085 h 7285"/>
                <a:gd name="T50" fmla="*/ 2254 w 6668"/>
                <a:gd name="T51" fmla="*/ 4391 h 7285"/>
                <a:gd name="T52" fmla="*/ 1834 w 6668"/>
                <a:gd name="T53" fmla="*/ 4602 h 7285"/>
                <a:gd name="T54" fmla="*/ 1364 w 6668"/>
                <a:gd name="T55" fmla="*/ 4710 h 7285"/>
                <a:gd name="T56" fmla="*/ 1032 w 6668"/>
                <a:gd name="T57" fmla="*/ 4723 h 7285"/>
                <a:gd name="T58" fmla="*/ 879 w 6668"/>
                <a:gd name="T59" fmla="*/ 4712 h 7285"/>
                <a:gd name="T60" fmla="*/ 731 w 6668"/>
                <a:gd name="T61" fmla="*/ 4693 h 7285"/>
                <a:gd name="T62" fmla="*/ 587 w 6668"/>
                <a:gd name="T63" fmla="*/ 4663 h 7285"/>
                <a:gd name="T64" fmla="*/ 448 w 6668"/>
                <a:gd name="T65" fmla="*/ 4625 h 7285"/>
                <a:gd name="T66" fmla="*/ 314 w 6668"/>
                <a:gd name="T67" fmla="*/ 4576 h 7285"/>
                <a:gd name="T68" fmla="*/ 185 w 6668"/>
                <a:gd name="T69" fmla="*/ 4520 h 7285"/>
                <a:gd name="T70" fmla="*/ 61 w 6668"/>
                <a:gd name="T71" fmla="*/ 4455 h 7285"/>
                <a:gd name="T72" fmla="*/ 67 w 6668"/>
                <a:gd name="T73" fmla="*/ 7208 h 7285"/>
                <a:gd name="T74" fmla="*/ 337 w 6668"/>
                <a:gd name="T75" fmla="*/ 7244 h 7285"/>
                <a:gd name="T76" fmla="*/ 613 w 6668"/>
                <a:gd name="T77" fmla="*/ 7268 h 7285"/>
                <a:gd name="T78" fmla="*/ 895 w 6668"/>
                <a:gd name="T79" fmla="*/ 7282 h 7285"/>
                <a:gd name="T80" fmla="*/ 1274 w 6668"/>
                <a:gd name="T81" fmla="*/ 7283 h 7285"/>
                <a:gd name="T82" fmla="*/ 1911 w 6668"/>
                <a:gd name="T83" fmla="*/ 7240 h 7285"/>
                <a:gd name="T84" fmla="*/ 2518 w 6668"/>
                <a:gd name="T85" fmla="*/ 7143 h 7285"/>
                <a:gd name="T86" fmla="*/ 3093 w 6668"/>
                <a:gd name="T87" fmla="*/ 6990 h 7285"/>
                <a:gd name="T88" fmla="*/ 3634 w 6668"/>
                <a:gd name="T89" fmla="*/ 6782 h 7285"/>
                <a:gd name="T90" fmla="*/ 4140 w 6668"/>
                <a:gd name="T91" fmla="*/ 6522 h 7285"/>
                <a:gd name="T92" fmla="*/ 4609 w 6668"/>
                <a:gd name="T93" fmla="*/ 6211 h 7285"/>
                <a:gd name="T94" fmla="*/ 5038 w 6668"/>
                <a:gd name="T95" fmla="*/ 5848 h 7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668" h="7285">
                  <a:moveTo>
                    <a:pt x="5333" y="5543"/>
                  </a:moveTo>
                  <a:lnTo>
                    <a:pt x="5411" y="5452"/>
                  </a:lnTo>
                  <a:lnTo>
                    <a:pt x="5485" y="5358"/>
                  </a:lnTo>
                  <a:lnTo>
                    <a:pt x="5559" y="5261"/>
                  </a:lnTo>
                  <a:lnTo>
                    <a:pt x="5630" y="5161"/>
                  </a:lnTo>
                  <a:lnTo>
                    <a:pt x="5699" y="5060"/>
                  </a:lnTo>
                  <a:lnTo>
                    <a:pt x="5766" y="4956"/>
                  </a:lnTo>
                  <a:lnTo>
                    <a:pt x="5831" y="4850"/>
                  </a:lnTo>
                  <a:lnTo>
                    <a:pt x="5894" y="4742"/>
                  </a:lnTo>
                  <a:lnTo>
                    <a:pt x="5954" y="4633"/>
                  </a:lnTo>
                  <a:lnTo>
                    <a:pt x="6012" y="4521"/>
                  </a:lnTo>
                  <a:lnTo>
                    <a:pt x="6069" y="4407"/>
                  </a:lnTo>
                  <a:lnTo>
                    <a:pt x="6122" y="4292"/>
                  </a:lnTo>
                  <a:lnTo>
                    <a:pt x="6173" y="4175"/>
                  </a:lnTo>
                  <a:lnTo>
                    <a:pt x="6223" y="4056"/>
                  </a:lnTo>
                  <a:lnTo>
                    <a:pt x="6269" y="3937"/>
                  </a:lnTo>
                  <a:lnTo>
                    <a:pt x="6314" y="3815"/>
                  </a:lnTo>
                  <a:lnTo>
                    <a:pt x="6355" y="3692"/>
                  </a:lnTo>
                  <a:lnTo>
                    <a:pt x="6394" y="3568"/>
                  </a:lnTo>
                  <a:lnTo>
                    <a:pt x="6431" y="3443"/>
                  </a:lnTo>
                  <a:lnTo>
                    <a:pt x="6466" y="3316"/>
                  </a:lnTo>
                  <a:lnTo>
                    <a:pt x="6498" y="3190"/>
                  </a:lnTo>
                  <a:lnTo>
                    <a:pt x="6527" y="3061"/>
                  </a:lnTo>
                  <a:lnTo>
                    <a:pt x="6553" y="2932"/>
                  </a:lnTo>
                  <a:lnTo>
                    <a:pt x="6577" y="2803"/>
                  </a:lnTo>
                  <a:lnTo>
                    <a:pt x="6598" y="2672"/>
                  </a:lnTo>
                  <a:lnTo>
                    <a:pt x="6616" y="2542"/>
                  </a:lnTo>
                  <a:lnTo>
                    <a:pt x="6633" y="2411"/>
                  </a:lnTo>
                  <a:lnTo>
                    <a:pt x="6645" y="2278"/>
                  </a:lnTo>
                  <a:lnTo>
                    <a:pt x="6656" y="2146"/>
                  </a:lnTo>
                  <a:lnTo>
                    <a:pt x="6662" y="2014"/>
                  </a:lnTo>
                  <a:lnTo>
                    <a:pt x="6667" y="1881"/>
                  </a:lnTo>
                  <a:lnTo>
                    <a:pt x="6668" y="1749"/>
                  </a:lnTo>
                  <a:lnTo>
                    <a:pt x="6667" y="1632"/>
                  </a:lnTo>
                  <a:lnTo>
                    <a:pt x="6665" y="1517"/>
                  </a:lnTo>
                  <a:lnTo>
                    <a:pt x="6660" y="1403"/>
                  </a:lnTo>
                  <a:lnTo>
                    <a:pt x="6654" y="1289"/>
                  </a:lnTo>
                  <a:lnTo>
                    <a:pt x="6648" y="1176"/>
                  </a:lnTo>
                  <a:lnTo>
                    <a:pt x="6638" y="1064"/>
                  </a:lnTo>
                  <a:lnTo>
                    <a:pt x="6627" y="954"/>
                  </a:lnTo>
                  <a:lnTo>
                    <a:pt x="6614" y="845"/>
                  </a:lnTo>
                  <a:lnTo>
                    <a:pt x="6600" y="735"/>
                  </a:lnTo>
                  <a:lnTo>
                    <a:pt x="6585" y="628"/>
                  </a:lnTo>
                  <a:lnTo>
                    <a:pt x="6568" y="521"/>
                  </a:lnTo>
                  <a:lnTo>
                    <a:pt x="6549" y="415"/>
                  </a:lnTo>
                  <a:lnTo>
                    <a:pt x="6528" y="310"/>
                  </a:lnTo>
                  <a:lnTo>
                    <a:pt x="6506" y="206"/>
                  </a:lnTo>
                  <a:lnTo>
                    <a:pt x="6483" y="102"/>
                  </a:lnTo>
                  <a:lnTo>
                    <a:pt x="6458" y="0"/>
                  </a:lnTo>
                  <a:lnTo>
                    <a:pt x="3091" y="0"/>
                  </a:lnTo>
                  <a:lnTo>
                    <a:pt x="3110" y="45"/>
                  </a:lnTo>
                  <a:lnTo>
                    <a:pt x="3128" y="90"/>
                  </a:lnTo>
                  <a:lnTo>
                    <a:pt x="3146" y="136"/>
                  </a:lnTo>
                  <a:lnTo>
                    <a:pt x="3163" y="182"/>
                  </a:lnTo>
                  <a:lnTo>
                    <a:pt x="3179" y="229"/>
                  </a:lnTo>
                  <a:lnTo>
                    <a:pt x="3195" y="276"/>
                  </a:lnTo>
                  <a:lnTo>
                    <a:pt x="3212" y="325"/>
                  </a:lnTo>
                  <a:lnTo>
                    <a:pt x="3227" y="374"/>
                  </a:lnTo>
                  <a:lnTo>
                    <a:pt x="3241" y="423"/>
                  </a:lnTo>
                  <a:lnTo>
                    <a:pt x="3255" y="473"/>
                  </a:lnTo>
                  <a:lnTo>
                    <a:pt x="3268" y="524"/>
                  </a:lnTo>
                  <a:lnTo>
                    <a:pt x="3282" y="575"/>
                  </a:lnTo>
                  <a:lnTo>
                    <a:pt x="3293" y="627"/>
                  </a:lnTo>
                  <a:lnTo>
                    <a:pt x="3305" y="680"/>
                  </a:lnTo>
                  <a:lnTo>
                    <a:pt x="3316" y="733"/>
                  </a:lnTo>
                  <a:lnTo>
                    <a:pt x="3327" y="786"/>
                  </a:lnTo>
                  <a:lnTo>
                    <a:pt x="3337" y="840"/>
                  </a:lnTo>
                  <a:lnTo>
                    <a:pt x="3346" y="895"/>
                  </a:lnTo>
                  <a:lnTo>
                    <a:pt x="3354" y="951"/>
                  </a:lnTo>
                  <a:lnTo>
                    <a:pt x="3362" y="1007"/>
                  </a:lnTo>
                  <a:lnTo>
                    <a:pt x="3370" y="1063"/>
                  </a:lnTo>
                  <a:lnTo>
                    <a:pt x="3377" y="1120"/>
                  </a:lnTo>
                  <a:lnTo>
                    <a:pt x="3383" y="1177"/>
                  </a:lnTo>
                  <a:lnTo>
                    <a:pt x="3389" y="1236"/>
                  </a:lnTo>
                  <a:lnTo>
                    <a:pt x="3393" y="1295"/>
                  </a:lnTo>
                  <a:lnTo>
                    <a:pt x="3398" y="1353"/>
                  </a:lnTo>
                  <a:lnTo>
                    <a:pt x="3401" y="1413"/>
                  </a:lnTo>
                  <a:lnTo>
                    <a:pt x="3405" y="1473"/>
                  </a:lnTo>
                  <a:lnTo>
                    <a:pt x="3407" y="1534"/>
                  </a:lnTo>
                  <a:lnTo>
                    <a:pt x="3409" y="1596"/>
                  </a:lnTo>
                  <a:lnTo>
                    <a:pt x="3409" y="1657"/>
                  </a:lnTo>
                  <a:lnTo>
                    <a:pt x="3411" y="1719"/>
                  </a:lnTo>
                  <a:lnTo>
                    <a:pt x="3407" y="1887"/>
                  </a:lnTo>
                  <a:lnTo>
                    <a:pt x="3399" y="2052"/>
                  </a:lnTo>
                  <a:lnTo>
                    <a:pt x="3386" y="2212"/>
                  </a:lnTo>
                  <a:lnTo>
                    <a:pt x="3368" y="2367"/>
                  </a:lnTo>
                  <a:lnTo>
                    <a:pt x="3345" y="2520"/>
                  </a:lnTo>
                  <a:lnTo>
                    <a:pt x="3316" y="2667"/>
                  </a:lnTo>
                  <a:lnTo>
                    <a:pt x="3283" y="2811"/>
                  </a:lnTo>
                  <a:lnTo>
                    <a:pt x="3245" y="2952"/>
                  </a:lnTo>
                  <a:lnTo>
                    <a:pt x="3202" y="3086"/>
                  </a:lnTo>
                  <a:lnTo>
                    <a:pt x="3154" y="3217"/>
                  </a:lnTo>
                  <a:lnTo>
                    <a:pt x="3102" y="3343"/>
                  </a:lnTo>
                  <a:lnTo>
                    <a:pt x="3046" y="3464"/>
                  </a:lnTo>
                  <a:lnTo>
                    <a:pt x="2985" y="3581"/>
                  </a:lnTo>
                  <a:lnTo>
                    <a:pt x="2920" y="3692"/>
                  </a:lnTo>
                  <a:lnTo>
                    <a:pt x="2850" y="3799"/>
                  </a:lnTo>
                  <a:lnTo>
                    <a:pt x="2777" y="3900"/>
                  </a:lnTo>
                  <a:lnTo>
                    <a:pt x="2700" y="3995"/>
                  </a:lnTo>
                  <a:lnTo>
                    <a:pt x="2618" y="4085"/>
                  </a:lnTo>
                  <a:lnTo>
                    <a:pt x="2533" y="4170"/>
                  </a:lnTo>
                  <a:lnTo>
                    <a:pt x="2444" y="4250"/>
                  </a:lnTo>
                  <a:lnTo>
                    <a:pt x="2351" y="4323"/>
                  </a:lnTo>
                  <a:lnTo>
                    <a:pt x="2254" y="4391"/>
                  </a:lnTo>
                  <a:lnTo>
                    <a:pt x="2154" y="4452"/>
                  </a:lnTo>
                  <a:lnTo>
                    <a:pt x="2052" y="4509"/>
                  </a:lnTo>
                  <a:lnTo>
                    <a:pt x="1945" y="4558"/>
                  </a:lnTo>
                  <a:lnTo>
                    <a:pt x="1834" y="4602"/>
                  </a:lnTo>
                  <a:lnTo>
                    <a:pt x="1721" y="4639"/>
                  </a:lnTo>
                  <a:lnTo>
                    <a:pt x="1605" y="4669"/>
                  </a:lnTo>
                  <a:lnTo>
                    <a:pt x="1486" y="4693"/>
                  </a:lnTo>
                  <a:lnTo>
                    <a:pt x="1364" y="4710"/>
                  </a:lnTo>
                  <a:lnTo>
                    <a:pt x="1238" y="4720"/>
                  </a:lnTo>
                  <a:lnTo>
                    <a:pt x="1110" y="4724"/>
                  </a:lnTo>
                  <a:lnTo>
                    <a:pt x="1071" y="4724"/>
                  </a:lnTo>
                  <a:lnTo>
                    <a:pt x="1032" y="4723"/>
                  </a:lnTo>
                  <a:lnTo>
                    <a:pt x="993" y="4721"/>
                  </a:lnTo>
                  <a:lnTo>
                    <a:pt x="955" y="4719"/>
                  </a:lnTo>
                  <a:lnTo>
                    <a:pt x="917" y="4716"/>
                  </a:lnTo>
                  <a:lnTo>
                    <a:pt x="879" y="4712"/>
                  </a:lnTo>
                  <a:lnTo>
                    <a:pt x="841" y="4709"/>
                  </a:lnTo>
                  <a:lnTo>
                    <a:pt x="804" y="4704"/>
                  </a:lnTo>
                  <a:lnTo>
                    <a:pt x="768" y="4698"/>
                  </a:lnTo>
                  <a:lnTo>
                    <a:pt x="731" y="4693"/>
                  </a:lnTo>
                  <a:lnTo>
                    <a:pt x="694" y="4686"/>
                  </a:lnTo>
                  <a:lnTo>
                    <a:pt x="658" y="4679"/>
                  </a:lnTo>
                  <a:lnTo>
                    <a:pt x="623" y="4671"/>
                  </a:lnTo>
                  <a:lnTo>
                    <a:pt x="587" y="4663"/>
                  </a:lnTo>
                  <a:lnTo>
                    <a:pt x="552" y="4655"/>
                  </a:lnTo>
                  <a:lnTo>
                    <a:pt x="517" y="4644"/>
                  </a:lnTo>
                  <a:lnTo>
                    <a:pt x="482" y="4635"/>
                  </a:lnTo>
                  <a:lnTo>
                    <a:pt x="448" y="4625"/>
                  </a:lnTo>
                  <a:lnTo>
                    <a:pt x="414" y="4613"/>
                  </a:lnTo>
                  <a:lnTo>
                    <a:pt x="381" y="4602"/>
                  </a:lnTo>
                  <a:lnTo>
                    <a:pt x="348" y="4589"/>
                  </a:lnTo>
                  <a:lnTo>
                    <a:pt x="314" y="4576"/>
                  </a:lnTo>
                  <a:lnTo>
                    <a:pt x="282" y="4563"/>
                  </a:lnTo>
                  <a:lnTo>
                    <a:pt x="249" y="4549"/>
                  </a:lnTo>
                  <a:lnTo>
                    <a:pt x="216" y="4535"/>
                  </a:lnTo>
                  <a:lnTo>
                    <a:pt x="185" y="4520"/>
                  </a:lnTo>
                  <a:lnTo>
                    <a:pt x="153" y="4504"/>
                  </a:lnTo>
                  <a:lnTo>
                    <a:pt x="122" y="4488"/>
                  </a:lnTo>
                  <a:lnTo>
                    <a:pt x="91" y="4472"/>
                  </a:lnTo>
                  <a:lnTo>
                    <a:pt x="61" y="4455"/>
                  </a:lnTo>
                  <a:lnTo>
                    <a:pt x="30" y="4437"/>
                  </a:lnTo>
                  <a:lnTo>
                    <a:pt x="0" y="4419"/>
                  </a:lnTo>
                  <a:lnTo>
                    <a:pt x="0" y="7198"/>
                  </a:lnTo>
                  <a:lnTo>
                    <a:pt x="67" y="7208"/>
                  </a:lnTo>
                  <a:lnTo>
                    <a:pt x="133" y="7219"/>
                  </a:lnTo>
                  <a:lnTo>
                    <a:pt x="201" y="7228"/>
                  </a:lnTo>
                  <a:lnTo>
                    <a:pt x="269" y="7236"/>
                  </a:lnTo>
                  <a:lnTo>
                    <a:pt x="337" y="7244"/>
                  </a:lnTo>
                  <a:lnTo>
                    <a:pt x="406" y="7251"/>
                  </a:lnTo>
                  <a:lnTo>
                    <a:pt x="475" y="7258"/>
                  </a:lnTo>
                  <a:lnTo>
                    <a:pt x="544" y="7263"/>
                  </a:lnTo>
                  <a:lnTo>
                    <a:pt x="613" y="7268"/>
                  </a:lnTo>
                  <a:lnTo>
                    <a:pt x="684" y="7273"/>
                  </a:lnTo>
                  <a:lnTo>
                    <a:pt x="754" y="7276"/>
                  </a:lnTo>
                  <a:lnTo>
                    <a:pt x="824" y="7280"/>
                  </a:lnTo>
                  <a:lnTo>
                    <a:pt x="895" y="7282"/>
                  </a:lnTo>
                  <a:lnTo>
                    <a:pt x="967" y="7284"/>
                  </a:lnTo>
                  <a:lnTo>
                    <a:pt x="1038" y="7284"/>
                  </a:lnTo>
                  <a:lnTo>
                    <a:pt x="1110" y="7285"/>
                  </a:lnTo>
                  <a:lnTo>
                    <a:pt x="1274" y="7283"/>
                  </a:lnTo>
                  <a:lnTo>
                    <a:pt x="1436" y="7278"/>
                  </a:lnTo>
                  <a:lnTo>
                    <a:pt x="1596" y="7269"/>
                  </a:lnTo>
                  <a:lnTo>
                    <a:pt x="1755" y="7257"/>
                  </a:lnTo>
                  <a:lnTo>
                    <a:pt x="1911" y="7240"/>
                  </a:lnTo>
                  <a:lnTo>
                    <a:pt x="2065" y="7221"/>
                  </a:lnTo>
                  <a:lnTo>
                    <a:pt x="2219" y="7199"/>
                  </a:lnTo>
                  <a:lnTo>
                    <a:pt x="2369" y="7173"/>
                  </a:lnTo>
                  <a:lnTo>
                    <a:pt x="2518" y="7143"/>
                  </a:lnTo>
                  <a:lnTo>
                    <a:pt x="2665" y="7109"/>
                  </a:lnTo>
                  <a:lnTo>
                    <a:pt x="2809" y="7072"/>
                  </a:lnTo>
                  <a:lnTo>
                    <a:pt x="2952" y="7032"/>
                  </a:lnTo>
                  <a:lnTo>
                    <a:pt x="3093" y="6990"/>
                  </a:lnTo>
                  <a:lnTo>
                    <a:pt x="3231" y="6942"/>
                  </a:lnTo>
                  <a:lnTo>
                    <a:pt x="3368" y="6892"/>
                  </a:lnTo>
                  <a:lnTo>
                    <a:pt x="3502" y="6839"/>
                  </a:lnTo>
                  <a:lnTo>
                    <a:pt x="3634" y="6782"/>
                  </a:lnTo>
                  <a:lnTo>
                    <a:pt x="3764" y="6723"/>
                  </a:lnTo>
                  <a:lnTo>
                    <a:pt x="3892" y="6658"/>
                  </a:lnTo>
                  <a:lnTo>
                    <a:pt x="4017" y="6593"/>
                  </a:lnTo>
                  <a:lnTo>
                    <a:pt x="4140" y="6522"/>
                  </a:lnTo>
                  <a:lnTo>
                    <a:pt x="4260" y="6449"/>
                  </a:lnTo>
                  <a:lnTo>
                    <a:pt x="4378" y="6373"/>
                  </a:lnTo>
                  <a:lnTo>
                    <a:pt x="4495" y="6293"/>
                  </a:lnTo>
                  <a:lnTo>
                    <a:pt x="4609" y="6211"/>
                  </a:lnTo>
                  <a:lnTo>
                    <a:pt x="4719" y="6124"/>
                  </a:lnTo>
                  <a:lnTo>
                    <a:pt x="4828" y="6036"/>
                  </a:lnTo>
                  <a:lnTo>
                    <a:pt x="4934" y="5944"/>
                  </a:lnTo>
                  <a:lnTo>
                    <a:pt x="5038" y="5848"/>
                  </a:lnTo>
                  <a:lnTo>
                    <a:pt x="5139" y="5750"/>
                  </a:lnTo>
                  <a:lnTo>
                    <a:pt x="5237" y="5648"/>
                  </a:lnTo>
                  <a:lnTo>
                    <a:pt x="5333" y="5543"/>
                  </a:lnTo>
                  <a:close/>
                </a:path>
              </a:pathLst>
            </a:custGeom>
            <a:solidFill>
              <a:srgbClr val="7681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1" name="Freeform 7"/>
            <p:cNvSpPr>
              <a:spLocks noEditPoints="1"/>
            </p:cNvSpPr>
            <p:nvPr/>
          </p:nvSpPr>
          <p:spPr bwMode="auto">
            <a:xfrm>
              <a:off x="6620" y="3323"/>
              <a:ext cx="1216" cy="1573"/>
            </a:xfrm>
            <a:custGeom>
              <a:avLst/>
              <a:gdLst>
                <a:gd name="T0" fmla="*/ 2143 w 3649"/>
                <a:gd name="T1" fmla="*/ 4709 h 4719"/>
                <a:gd name="T2" fmla="*/ 2411 w 3649"/>
                <a:gd name="T3" fmla="*/ 4670 h 4719"/>
                <a:gd name="T4" fmla="*/ 2653 w 3649"/>
                <a:gd name="T5" fmla="*/ 4598 h 4719"/>
                <a:gd name="T6" fmla="*/ 2871 w 3649"/>
                <a:gd name="T7" fmla="*/ 4495 h 4719"/>
                <a:gd name="T8" fmla="*/ 3069 w 3649"/>
                <a:gd name="T9" fmla="*/ 4355 h 4719"/>
                <a:gd name="T10" fmla="*/ 3235 w 3649"/>
                <a:gd name="T11" fmla="*/ 4198 h 4719"/>
                <a:gd name="T12" fmla="*/ 3367 w 3649"/>
                <a:gd name="T13" fmla="*/ 4032 h 4719"/>
                <a:gd name="T14" fmla="*/ 3478 w 3649"/>
                <a:gd name="T15" fmla="*/ 3846 h 4719"/>
                <a:gd name="T16" fmla="*/ 3564 w 3649"/>
                <a:gd name="T17" fmla="*/ 3643 h 4719"/>
                <a:gd name="T18" fmla="*/ 3623 w 3649"/>
                <a:gd name="T19" fmla="*/ 3426 h 4719"/>
                <a:gd name="T20" fmla="*/ 2543 w 3649"/>
                <a:gd name="T21" fmla="*/ 3236 h 4719"/>
                <a:gd name="T22" fmla="*/ 2502 w 3649"/>
                <a:gd name="T23" fmla="*/ 3414 h 4719"/>
                <a:gd name="T24" fmla="*/ 2422 w 3649"/>
                <a:gd name="T25" fmla="*/ 3568 h 4719"/>
                <a:gd name="T26" fmla="*/ 2304 w 3649"/>
                <a:gd name="T27" fmla="*/ 3693 h 4719"/>
                <a:gd name="T28" fmla="*/ 2151 w 3649"/>
                <a:gd name="T29" fmla="*/ 3778 h 4719"/>
                <a:gd name="T30" fmla="*/ 1962 w 3649"/>
                <a:gd name="T31" fmla="*/ 3819 h 4719"/>
                <a:gd name="T32" fmla="*/ 1719 w 3649"/>
                <a:gd name="T33" fmla="*/ 3802 h 4719"/>
                <a:gd name="T34" fmla="*/ 1495 w 3649"/>
                <a:gd name="T35" fmla="*/ 3702 h 4719"/>
                <a:gd name="T36" fmla="*/ 1319 w 3649"/>
                <a:gd name="T37" fmla="*/ 3526 h 4719"/>
                <a:gd name="T38" fmla="*/ 1195 w 3649"/>
                <a:gd name="T39" fmla="*/ 3285 h 4719"/>
                <a:gd name="T40" fmla="*/ 1126 w 3649"/>
                <a:gd name="T41" fmla="*/ 2991 h 4719"/>
                <a:gd name="T42" fmla="*/ 1114 w 3649"/>
                <a:gd name="T43" fmla="*/ 2656 h 4719"/>
                <a:gd name="T44" fmla="*/ 1159 w 3649"/>
                <a:gd name="T45" fmla="*/ 2345 h 4719"/>
                <a:gd name="T46" fmla="*/ 1258 w 3649"/>
                <a:gd name="T47" fmla="*/ 2085 h 4719"/>
                <a:gd name="T48" fmla="*/ 1410 w 3649"/>
                <a:gd name="T49" fmla="*/ 1887 h 4719"/>
                <a:gd name="T50" fmla="*/ 1618 w 3649"/>
                <a:gd name="T51" fmla="*/ 1759 h 4719"/>
                <a:gd name="T52" fmla="*/ 1883 w 3649"/>
                <a:gd name="T53" fmla="*/ 1714 h 4719"/>
                <a:gd name="T54" fmla="*/ 2070 w 3649"/>
                <a:gd name="T55" fmla="*/ 1741 h 4719"/>
                <a:gd name="T56" fmla="*/ 2231 w 3649"/>
                <a:gd name="T57" fmla="*/ 1813 h 4719"/>
                <a:gd name="T58" fmla="*/ 2360 w 3649"/>
                <a:gd name="T59" fmla="*/ 1923 h 4719"/>
                <a:gd name="T60" fmla="*/ 2452 w 3649"/>
                <a:gd name="T61" fmla="*/ 2060 h 4719"/>
                <a:gd name="T62" fmla="*/ 2504 w 3649"/>
                <a:gd name="T63" fmla="*/ 2216 h 4719"/>
                <a:gd name="T64" fmla="*/ 3589 w 3649"/>
                <a:gd name="T65" fmla="*/ 2138 h 4719"/>
                <a:gd name="T66" fmla="*/ 3526 w 3649"/>
                <a:gd name="T67" fmla="*/ 1884 h 4719"/>
                <a:gd name="T68" fmla="*/ 3425 w 3649"/>
                <a:gd name="T69" fmla="*/ 1648 h 4719"/>
                <a:gd name="T70" fmla="*/ 3289 w 3649"/>
                <a:gd name="T71" fmla="*/ 1432 h 4719"/>
                <a:gd name="T72" fmla="*/ 3116 w 3649"/>
                <a:gd name="T73" fmla="*/ 1243 h 4719"/>
                <a:gd name="T74" fmla="*/ 2921 w 3649"/>
                <a:gd name="T75" fmla="*/ 1090 h 4719"/>
                <a:gd name="T76" fmla="*/ 2755 w 3649"/>
                <a:gd name="T77" fmla="*/ 995 h 4719"/>
                <a:gd name="T78" fmla="*/ 2571 w 3649"/>
                <a:gd name="T79" fmla="*/ 919 h 4719"/>
                <a:gd name="T80" fmla="*/ 2372 w 3649"/>
                <a:gd name="T81" fmla="*/ 864 h 4719"/>
                <a:gd name="T82" fmla="*/ 2160 w 3649"/>
                <a:gd name="T83" fmla="*/ 828 h 4719"/>
                <a:gd name="T84" fmla="*/ 1936 w 3649"/>
                <a:gd name="T85" fmla="*/ 813 h 4719"/>
                <a:gd name="T86" fmla="*/ 1397 w 3649"/>
                <a:gd name="T87" fmla="*/ 872 h 4719"/>
                <a:gd name="T88" fmla="*/ 879 w 3649"/>
                <a:gd name="T89" fmla="*/ 1086 h 4719"/>
                <a:gd name="T90" fmla="*/ 465 w 3649"/>
                <a:gd name="T91" fmla="*/ 1437 h 4719"/>
                <a:gd name="T92" fmla="*/ 174 w 3649"/>
                <a:gd name="T93" fmla="*/ 1902 h 4719"/>
                <a:gd name="T94" fmla="*/ 20 w 3649"/>
                <a:gd name="T95" fmla="*/ 2461 h 4719"/>
                <a:gd name="T96" fmla="*/ 20 w 3649"/>
                <a:gd name="T97" fmla="*/ 3076 h 4719"/>
                <a:gd name="T98" fmla="*/ 170 w 3649"/>
                <a:gd name="T99" fmla="*/ 3634 h 4719"/>
                <a:gd name="T100" fmla="*/ 460 w 3649"/>
                <a:gd name="T101" fmla="*/ 4098 h 4719"/>
                <a:gd name="T102" fmla="*/ 871 w 3649"/>
                <a:gd name="T103" fmla="*/ 4447 h 4719"/>
                <a:gd name="T104" fmla="*/ 1393 w 3649"/>
                <a:gd name="T105" fmla="*/ 4660 h 4719"/>
                <a:gd name="T106" fmla="*/ 2936 w 3649"/>
                <a:gd name="T107" fmla="*/ 0 h 4719"/>
                <a:gd name="T108" fmla="*/ 1436 w 3649"/>
                <a:gd name="T109" fmla="*/ 719 h 47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649" h="4719">
                  <a:moveTo>
                    <a:pt x="1898" y="4719"/>
                  </a:moveTo>
                  <a:lnTo>
                    <a:pt x="1948" y="4719"/>
                  </a:lnTo>
                  <a:lnTo>
                    <a:pt x="1999" y="4718"/>
                  </a:lnTo>
                  <a:lnTo>
                    <a:pt x="2047" y="4716"/>
                  </a:lnTo>
                  <a:lnTo>
                    <a:pt x="2096" y="4712"/>
                  </a:lnTo>
                  <a:lnTo>
                    <a:pt x="2143" y="4709"/>
                  </a:lnTo>
                  <a:lnTo>
                    <a:pt x="2190" y="4704"/>
                  </a:lnTo>
                  <a:lnTo>
                    <a:pt x="2235" y="4699"/>
                  </a:lnTo>
                  <a:lnTo>
                    <a:pt x="2281" y="4693"/>
                  </a:lnTo>
                  <a:lnTo>
                    <a:pt x="2325" y="4686"/>
                  </a:lnTo>
                  <a:lnTo>
                    <a:pt x="2368" y="4678"/>
                  </a:lnTo>
                  <a:lnTo>
                    <a:pt x="2411" y="4670"/>
                  </a:lnTo>
                  <a:lnTo>
                    <a:pt x="2453" y="4659"/>
                  </a:lnTo>
                  <a:lnTo>
                    <a:pt x="2495" y="4649"/>
                  </a:lnTo>
                  <a:lnTo>
                    <a:pt x="2535" y="4637"/>
                  </a:lnTo>
                  <a:lnTo>
                    <a:pt x="2575" y="4626"/>
                  </a:lnTo>
                  <a:lnTo>
                    <a:pt x="2615" y="4612"/>
                  </a:lnTo>
                  <a:lnTo>
                    <a:pt x="2653" y="4598"/>
                  </a:lnTo>
                  <a:lnTo>
                    <a:pt x="2690" y="4583"/>
                  </a:lnTo>
                  <a:lnTo>
                    <a:pt x="2728" y="4567"/>
                  </a:lnTo>
                  <a:lnTo>
                    <a:pt x="2765" y="4550"/>
                  </a:lnTo>
                  <a:lnTo>
                    <a:pt x="2801" y="4533"/>
                  </a:lnTo>
                  <a:lnTo>
                    <a:pt x="2837" y="4514"/>
                  </a:lnTo>
                  <a:lnTo>
                    <a:pt x="2871" y="4495"/>
                  </a:lnTo>
                  <a:lnTo>
                    <a:pt x="2906" y="4474"/>
                  </a:lnTo>
                  <a:lnTo>
                    <a:pt x="2939" y="4452"/>
                  </a:lnTo>
                  <a:lnTo>
                    <a:pt x="2972" y="4429"/>
                  </a:lnTo>
                  <a:lnTo>
                    <a:pt x="3006" y="4406"/>
                  </a:lnTo>
                  <a:lnTo>
                    <a:pt x="3038" y="4382"/>
                  </a:lnTo>
                  <a:lnTo>
                    <a:pt x="3069" y="4355"/>
                  </a:lnTo>
                  <a:lnTo>
                    <a:pt x="3100" y="4329"/>
                  </a:lnTo>
                  <a:lnTo>
                    <a:pt x="3131" y="4302"/>
                  </a:lnTo>
                  <a:lnTo>
                    <a:pt x="3161" y="4274"/>
                  </a:lnTo>
                  <a:lnTo>
                    <a:pt x="3186" y="4249"/>
                  </a:lnTo>
                  <a:lnTo>
                    <a:pt x="3211" y="4224"/>
                  </a:lnTo>
                  <a:lnTo>
                    <a:pt x="3235" y="4198"/>
                  </a:lnTo>
                  <a:lnTo>
                    <a:pt x="3258" y="4172"/>
                  </a:lnTo>
                  <a:lnTo>
                    <a:pt x="3281" y="4145"/>
                  </a:lnTo>
                  <a:lnTo>
                    <a:pt x="3303" y="4117"/>
                  </a:lnTo>
                  <a:lnTo>
                    <a:pt x="3325" y="4090"/>
                  </a:lnTo>
                  <a:lnTo>
                    <a:pt x="3346" y="4061"/>
                  </a:lnTo>
                  <a:lnTo>
                    <a:pt x="3367" y="4032"/>
                  </a:lnTo>
                  <a:lnTo>
                    <a:pt x="3387" y="4002"/>
                  </a:lnTo>
                  <a:lnTo>
                    <a:pt x="3406" y="3972"/>
                  </a:lnTo>
                  <a:lnTo>
                    <a:pt x="3425" y="3941"/>
                  </a:lnTo>
                  <a:lnTo>
                    <a:pt x="3443" y="3910"/>
                  </a:lnTo>
                  <a:lnTo>
                    <a:pt x="3460" y="3878"/>
                  </a:lnTo>
                  <a:lnTo>
                    <a:pt x="3478" y="3846"/>
                  </a:lnTo>
                  <a:lnTo>
                    <a:pt x="3494" y="3813"/>
                  </a:lnTo>
                  <a:lnTo>
                    <a:pt x="3509" y="3780"/>
                  </a:lnTo>
                  <a:lnTo>
                    <a:pt x="3524" y="3747"/>
                  </a:lnTo>
                  <a:lnTo>
                    <a:pt x="3539" y="3712"/>
                  </a:lnTo>
                  <a:lnTo>
                    <a:pt x="3551" y="3678"/>
                  </a:lnTo>
                  <a:lnTo>
                    <a:pt x="3564" y="3643"/>
                  </a:lnTo>
                  <a:lnTo>
                    <a:pt x="3575" y="3607"/>
                  </a:lnTo>
                  <a:lnTo>
                    <a:pt x="3587" y="3572"/>
                  </a:lnTo>
                  <a:lnTo>
                    <a:pt x="3597" y="3536"/>
                  </a:lnTo>
                  <a:lnTo>
                    <a:pt x="3606" y="3499"/>
                  </a:lnTo>
                  <a:lnTo>
                    <a:pt x="3616" y="3462"/>
                  </a:lnTo>
                  <a:lnTo>
                    <a:pt x="3623" y="3426"/>
                  </a:lnTo>
                  <a:lnTo>
                    <a:pt x="3629" y="3389"/>
                  </a:lnTo>
                  <a:lnTo>
                    <a:pt x="3636" y="3351"/>
                  </a:lnTo>
                  <a:lnTo>
                    <a:pt x="3641" y="3313"/>
                  </a:lnTo>
                  <a:lnTo>
                    <a:pt x="3646" y="3274"/>
                  </a:lnTo>
                  <a:lnTo>
                    <a:pt x="3649" y="3236"/>
                  </a:lnTo>
                  <a:lnTo>
                    <a:pt x="2543" y="3236"/>
                  </a:lnTo>
                  <a:lnTo>
                    <a:pt x="2539" y="3267"/>
                  </a:lnTo>
                  <a:lnTo>
                    <a:pt x="2534" y="3297"/>
                  </a:lnTo>
                  <a:lnTo>
                    <a:pt x="2527" y="3328"/>
                  </a:lnTo>
                  <a:lnTo>
                    <a:pt x="2520" y="3357"/>
                  </a:lnTo>
                  <a:lnTo>
                    <a:pt x="2511" y="3385"/>
                  </a:lnTo>
                  <a:lnTo>
                    <a:pt x="2502" y="3414"/>
                  </a:lnTo>
                  <a:lnTo>
                    <a:pt x="2491" y="3442"/>
                  </a:lnTo>
                  <a:lnTo>
                    <a:pt x="2480" y="3468"/>
                  </a:lnTo>
                  <a:lnTo>
                    <a:pt x="2467" y="3495"/>
                  </a:lnTo>
                  <a:lnTo>
                    <a:pt x="2452" y="3520"/>
                  </a:lnTo>
                  <a:lnTo>
                    <a:pt x="2437" y="3545"/>
                  </a:lnTo>
                  <a:lnTo>
                    <a:pt x="2422" y="3568"/>
                  </a:lnTo>
                  <a:lnTo>
                    <a:pt x="2405" y="3591"/>
                  </a:lnTo>
                  <a:lnTo>
                    <a:pt x="2387" y="3613"/>
                  </a:lnTo>
                  <a:lnTo>
                    <a:pt x="2367" y="3635"/>
                  </a:lnTo>
                  <a:lnTo>
                    <a:pt x="2348" y="3655"/>
                  </a:lnTo>
                  <a:lnTo>
                    <a:pt x="2327" y="3674"/>
                  </a:lnTo>
                  <a:lnTo>
                    <a:pt x="2304" y="3693"/>
                  </a:lnTo>
                  <a:lnTo>
                    <a:pt x="2281" y="3709"/>
                  </a:lnTo>
                  <a:lnTo>
                    <a:pt x="2257" y="3725"/>
                  </a:lnTo>
                  <a:lnTo>
                    <a:pt x="2231" y="3740"/>
                  </a:lnTo>
                  <a:lnTo>
                    <a:pt x="2206" y="3754"/>
                  </a:lnTo>
                  <a:lnTo>
                    <a:pt x="2178" y="3766"/>
                  </a:lnTo>
                  <a:lnTo>
                    <a:pt x="2151" y="3778"/>
                  </a:lnTo>
                  <a:lnTo>
                    <a:pt x="2122" y="3788"/>
                  </a:lnTo>
                  <a:lnTo>
                    <a:pt x="2092" y="3797"/>
                  </a:lnTo>
                  <a:lnTo>
                    <a:pt x="2061" y="3804"/>
                  </a:lnTo>
                  <a:lnTo>
                    <a:pt x="2029" y="3811"/>
                  </a:lnTo>
                  <a:lnTo>
                    <a:pt x="1997" y="3816"/>
                  </a:lnTo>
                  <a:lnTo>
                    <a:pt x="1962" y="3819"/>
                  </a:lnTo>
                  <a:lnTo>
                    <a:pt x="1928" y="3821"/>
                  </a:lnTo>
                  <a:lnTo>
                    <a:pt x="1893" y="3823"/>
                  </a:lnTo>
                  <a:lnTo>
                    <a:pt x="1847" y="3821"/>
                  </a:lnTo>
                  <a:lnTo>
                    <a:pt x="1803" y="3817"/>
                  </a:lnTo>
                  <a:lnTo>
                    <a:pt x="1761" y="3811"/>
                  </a:lnTo>
                  <a:lnTo>
                    <a:pt x="1719" y="3802"/>
                  </a:lnTo>
                  <a:lnTo>
                    <a:pt x="1679" y="3792"/>
                  </a:lnTo>
                  <a:lnTo>
                    <a:pt x="1640" y="3778"/>
                  </a:lnTo>
                  <a:lnTo>
                    <a:pt x="1602" y="3762"/>
                  </a:lnTo>
                  <a:lnTo>
                    <a:pt x="1565" y="3744"/>
                  </a:lnTo>
                  <a:lnTo>
                    <a:pt x="1529" y="3724"/>
                  </a:lnTo>
                  <a:lnTo>
                    <a:pt x="1495" y="3702"/>
                  </a:lnTo>
                  <a:lnTo>
                    <a:pt x="1463" y="3678"/>
                  </a:lnTo>
                  <a:lnTo>
                    <a:pt x="1432" y="3651"/>
                  </a:lnTo>
                  <a:lnTo>
                    <a:pt x="1402" y="3622"/>
                  </a:lnTo>
                  <a:lnTo>
                    <a:pt x="1373" y="3592"/>
                  </a:lnTo>
                  <a:lnTo>
                    <a:pt x="1345" y="3560"/>
                  </a:lnTo>
                  <a:lnTo>
                    <a:pt x="1319" y="3526"/>
                  </a:lnTo>
                  <a:lnTo>
                    <a:pt x="1295" y="3490"/>
                  </a:lnTo>
                  <a:lnTo>
                    <a:pt x="1272" y="3452"/>
                  </a:lnTo>
                  <a:lnTo>
                    <a:pt x="1250" y="3413"/>
                  </a:lnTo>
                  <a:lnTo>
                    <a:pt x="1230" y="3371"/>
                  </a:lnTo>
                  <a:lnTo>
                    <a:pt x="1212" y="3329"/>
                  </a:lnTo>
                  <a:lnTo>
                    <a:pt x="1195" y="3285"/>
                  </a:lnTo>
                  <a:lnTo>
                    <a:pt x="1178" y="3239"/>
                  </a:lnTo>
                  <a:lnTo>
                    <a:pt x="1165" y="3192"/>
                  </a:lnTo>
                  <a:lnTo>
                    <a:pt x="1153" y="3144"/>
                  </a:lnTo>
                  <a:lnTo>
                    <a:pt x="1142" y="3094"/>
                  </a:lnTo>
                  <a:lnTo>
                    <a:pt x="1132" y="3042"/>
                  </a:lnTo>
                  <a:lnTo>
                    <a:pt x="1126" y="2991"/>
                  </a:lnTo>
                  <a:lnTo>
                    <a:pt x="1119" y="2937"/>
                  </a:lnTo>
                  <a:lnTo>
                    <a:pt x="1115" y="2881"/>
                  </a:lnTo>
                  <a:lnTo>
                    <a:pt x="1113" y="2826"/>
                  </a:lnTo>
                  <a:lnTo>
                    <a:pt x="1112" y="2769"/>
                  </a:lnTo>
                  <a:lnTo>
                    <a:pt x="1112" y="2712"/>
                  </a:lnTo>
                  <a:lnTo>
                    <a:pt x="1114" y="2656"/>
                  </a:lnTo>
                  <a:lnTo>
                    <a:pt x="1119" y="2600"/>
                  </a:lnTo>
                  <a:lnTo>
                    <a:pt x="1123" y="2548"/>
                  </a:lnTo>
                  <a:lnTo>
                    <a:pt x="1130" y="2495"/>
                  </a:lnTo>
                  <a:lnTo>
                    <a:pt x="1138" y="2444"/>
                  </a:lnTo>
                  <a:lnTo>
                    <a:pt x="1147" y="2393"/>
                  </a:lnTo>
                  <a:lnTo>
                    <a:pt x="1159" y="2345"/>
                  </a:lnTo>
                  <a:lnTo>
                    <a:pt x="1172" y="2298"/>
                  </a:lnTo>
                  <a:lnTo>
                    <a:pt x="1185" y="2253"/>
                  </a:lnTo>
                  <a:lnTo>
                    <a:pt x="1201" y="2208"/>
                  </a:lnTo>
                  <a:lnTo>
                    <a:pt x="1219" y="2166"/>
                  </a:lnTo>
                  <a:lnTo>
                    <a:pt x="1237" y="2124"/>
                  </a:lnTo>
                  <a:lnTo>
                    <a:pt x="1258" y="2085"/>
                  </a:lnTo>
                  <a:lnTo>
                    <a:pt x="1279" y="2048"/>
                  </a:lnTo>
                  <a:lnTo>
                    <a:pt x="1303" y="2011"/>
                  </a:lnTo>
                  <a:lnTo>
                    <a:pt x="1327" y="1978"/>
                  </a:lnTo>
                  <a:lnTo>
                    <a:pt x="1353" y="1946"/>
                  </a:lnTo>
                  <a:lnTo>
                    <a:pt x="1381" y="1915"/>
                  </a:lnTo>
                  <a:lnTo>
                    <a:pt x="1410" y="1887"/>
                  </a:lnTo>
                  <a:lnTo>
                    <a:pt x="1441" y="1861"/>
                  </a:lnTo>
                  <a:lnTo>
                    <a:pt x="1473" y="1835"/>
                  </a:lnTo>
                  <a:lnTo>
                    <a:pt x="1508" y="1813"/>
                  </a:lnTo>
                  <a:lnTo>
                    <a:pt x="1543" y="1793"/>
                  </a:lnTo>
                  <a:lnTo>
                    <a:pt x="1580" y="1775"/>
                  </a:lnTo>
                  <a:lnTo>
                    <a:pt x="1618" y="1759"/>
                  </a:lnTo>
                  <a:lnTo>
                    <a:pt x="1658" y="1745"/>
                  </a:lnTo>
                  <a:lnTo>
                    <a:pt x="1700" y="1735"/>
                  </a:lnTo>
                  <a:lnTo>
                    <a:pt x="1743" y="1726"/>
                  </a:lnTo>
                  <a:lnTo>
                    <a:pt x="1788" y="1720"/>
                  </a:lnTo>
                  <a:lnTo>
                    <a:pt x="1834" y="1716"/>
                  </a:lnTo>
                  <a:lnTo>
                    <a:pt x="1883" y="1714"/>
                  </a:lnTo>
                  <a:lnTo>
                    <a:pt x="1915" y="1716"/>
                  </a:lnTo>
                  <a:lnTo>
                    <a:pt x="1948" y="1718"/>
                  </a:lnTo>
                  <a:lnTo>
                    <a:pt x="1979" y="1721"/>
                  </a:lnTo>
                  <a:lnTo>
                    <a:pt x="2010" y="1727"/>
                  </a:lnTo>
                  <a:lnTo>
                    <a:pt x="2040" y="1733"/>
                  </a:lnTo>
                  <a:lnTo>
                    <a:pt x="2070" y="1741"/>
                  </a:lnTo>
                  <a:lnTo>
                    <a:pt x="2099" y="1750"/>
                  </a:lnTo>
                  <a:lnTo>
                    <a:pt x="2127" y="1760"/>
                  </a:lnTo>
                  <a:lnTo>
                    <a:pt x="2154" y="1772"/>
                  </a:lnTo>
                  <a:lnTo>
                    <a:pt x="2181" y="1785"/>
                  </a:lnTo>
                  <a:lnTo>
                    <a:pt x="2206" y="1798"/>
                  </a:lnTo>
                  <a:lnTo>
                    <a:pt x="2231" y="1813"/>
                  </a:lnTo>
                  <a:lnTo>
                    <a:pt x="2254" y="1830"/>
                  </a:lnTo>
                  <a:lnTo>
                    <a:pt x="2277" y="1846"/>
                  </a:lnTo>
                  <a:lnTo>
                    <a:pt x="2299" y="1864"/>
                  </a:lnTo>
                  <a:lnTo>
                    <a:pt x="2321" y="1882"/>
                  </a:lnTo>
                  <a:lnTo>
                    <a:pt x="2341" y="1902"/>
                  </a:lnTo>
                  <a:lnTo>
                    <a:pt x="2360" y="1923"/>
                  </a:lnTo>
                  <a:lnTo>
                    <a:pt x="2377" y="1943"/>
                  </a:lnTo>
                  <a:lnTo>
                    <a:pt x="2395" y="1965"/>
                  </a:lnTo>
                  <a:lnTo>
                    <a:pt x="2411" y="1988"/>
                  </a:lnTo>
                  <a:lnTo>
                    <a:pt x="2426" y="2011"/>
                  </a:lnTo>
                  <a:lnTo>
                    <a:pt x="2440" y="2035"/>
                  </a:lnTo>
                  <a:lnTo>
                    <a:pt x="2452" y="2060"/>
                  </a:lnTo>
                  <a:lnTo>
                    <a:pt x="2464" y="2085"/>
                  </a:lnTo>
                  <a:lnTo>
                    <a:pt x="2474" y="2110"/>
                  </a:lnTo>
                  <a:lnTo>
                    <a:pt x="2483" y="2136"/>
                  </a:lnTo>
                  <a:lnTo>
                    <a:pt x="2491" y="2162"/>
                  </a:lnTo>
                  <a:lnTo>
                    <a:pt x="2498" y="2189"/>
                  </a:lnTo>
                  <a:lnTo>
                    <a:pt x="2504" y="2216"/>
                  </a:lnTo>
                  <a:lnTo>
                    <a:pt x="2509" y="2243"/>
                  </a:lnTo>
                  <a:lnTo>
                    <a:pt x="2511" y="2270"/>
                  </a:lnTo>
                  <a:lnTo>
                    <a:pt x="3608" y="2270"/>
                  </a:lnTo>
                  <a:lnTo>
                    <a:pt x="3602" y="2227"/>
                  </a:lnTo>
                  <a:lnTo>
                    <a:pt x="3596" y="2182"/>
                  </a:lnTo>
                  <a:lnTo>
                    <a:pt x="3589" y="2138"/>
                  </a:lnTo>
                  <a:lnTo>
                    <a:pt x="3581" y="2094"/>
                  </a:lnTo>
                  <a:lnTo>
                    <a:pt x="3572" y="2052"/>
                  </a:lnTo>
                  <a:lnTo>
                    <a:pt x="3562" y="2009"/>
                  </a:lnTo>
                  <a:lnTo>
                    <a:pt x="3551" y="1966"/>
                  </a:lnTo>
                  <a:lnTo>
                    <a:pt x="3539" y="1925"/>
                  </a:lnTo>
                  <a:lnTo>
                    <a:pt x="3526" y="1884"/>
                  </a:lnTo>
                  <a:lnTo>
                    <a:pt x="3511" y="1843"/>
                  </a:lnTo>
                  <a:lnTo>
                    <a:pt x="3496" y="1803"/>
                  </a:lnTo>
                  <a:lnTo>
                    <a:pt x="3480" y="1763"/>
                  </a:lnTo>
                  <a:lnTo>
                    <a:pt x="3463" y="1724"/>
                  </a:lnTo>
                  <a:lnTo>
                    <a:pt x="3444" y="1686"/>
                  </a:lnTo>
                  <a:lnTo>
                    <a:pt x="3425" y="1648"/>
                  </a:lnTo>
                  <a:lnTo>
                    <a:pt x="3405" y="1610"/>
                  </a:lnTo>
                  <a:lnTo>
                    <a:pt x="3383" y="1573"/>
                  </a:lnTo>
                  <a:lnTo>
                    <a:pt x="3361" y="1537"/>
                  </a:lnTo>
                  <a:lnTo>
                    <a:pt x="3338" y="1502"/>
                  </a:lnTo>
                  <a:lnTo>
                    <a:pt x="3313" y="1467"/>
                  </a:lnTo>
                  <a:lnTo>
                    <a:pt x="3289" y="1432"/>
                  </a:lnTo>
                  <a:lnTo>
                    <a:pt x="3262" y="1399"/>
                  </a:lnTo>
                  <a:lnTo>
                    <a:pt x="3235" y="1366"/>
                  </a:lnTo>
                  <a:lnTo>
                    <a:pt x="3207" y="1335"/>
                  </a:lnTo>
                  <a:lnTo>
                    <a:pt x="3177" y="1302"/>
                  </a:lnTo>
                  <a:lnTo>
                    <a:pt x="3147" y="1273"/>
                  </a:lnTo>
                  <a:lnTo>
                    <a:pt x="3116" y="1243"/>
                  </a:lnTo>
                  <a:lnTo>
                    <a:pt x="3084" y="1214"/>
                  </a:lnTo>
                  <a:lnTo>
                    <a:pt x="3052" y="1186"/>
                  </a:lnTo>
                  <a:lnTo>
                    <a:pt x="3017" y="1159"/>
                  </a:lnTo>
                  <a:lnTo>
                    <a:pt x="2983" y="1132"/>
                  </a:lnTo>
                  <a:lnTo>
                    <a:pt x="2946" y="1107"/>
                  </a:lnTo>
                  <a:lnTo>
                    <a:pt x="2921" y="1090"/>
                  </a:lnTo>
                  <a:lnTo>
                    <a:pt x="2894" y="1072"/>
                  </a:lnTo>
                  <a:lnTo>
                    <a:pt x="2868" y="1056"/>
                  </a:lnTo>
                  <a:lnTo>
                    <a:pt x="2840" y="1040"/>
                  </a:lnTo>
                  <a:lnTo>
                    <a:pt x="2812" y="1024"/>
                  </a:lnTo>
                  <a:lnTo>
                    <a:pt x="2784" y="1009"/>
                  </a:lnTo>
                  <a:lnTo>
                    <a:pt x="2755" y="995"/>
                  </a:lnTo>
                  <a:lnTo>
                    <a:pt x="2725" y="981"/>
                  </a:lnTo>
                  <a:lnTo>
                    <a:pt x="2695" y="968"/>
                  </a:lnTo>
                  <a:lnTo>
                    <a:pt x="2665" y="955"/>
                  </a:lnTo>
                  <a:lnTo>
                    <a:pt x="2634" y="942"/>
                  </a:lnTo>
                  <a:lnTo>
                    <a:pt x="2603" y="931"/>
                  </a:lnTo>
                  <a:lnTo>
                    <a:pt x="2571" y="919"/>
                  </a:lnTo>
                  <a:lnTo>
                    <a:pt x="2539" y="909"/>
                  </a:lnTo>
                  <a:lnTo>
                    <a:pt x="2506" y="899"/>
                  </a:lnTo>
                  <a:lnTo>
                    <a:pt x="2473" y="889"/>
                  </a:lnTo>
                  <a:lnTo>
                    <a:pt x="2440" y="880"/>
                  </a:lnTo>
                  <a:lnTo>
                    <a:pt x="2406" y="871"/>
                  </a:lnTo>
                  <a:lnTo>
                    <a:pt x="2372" y="864"/>
                  </a:lnTo>
                  <a:lnTo>
                    <a:pt x="2337" y="856"/>
                  </a:lnTo>
                  <a:lnTo>
                    <a:pt x="2303" y="849"/>
                  </a:lnTo>
                  <a:lnTo>
                    <a:pt x="2267" y="843"/>
                  </a:lnTo>
                  <a:lnTo>
                    <a:pt x="2231" y="838"/>
                  </a:lnTo>
                  <a:lnTo>
                    <a:pt x="2196" y="832"/>
                  </a:lnTo>
                  <a:lnTo>
                    <a:pt x="2160" y="828"/>
                  </a:lnTo>
                  <a:lnTo>
                    <a:pt x="2123" y="824"/>
                  </a:lnTo>
                  <a:lnTo>
                    <a:pt x="2086" y="820"/>
                  </a:lnTo>
                  <a:lnTo>
                    <a:pt x="2050" y="818"/>
                  </a:lnTo>
                  <a:lnTo>
                    <a:pt x="2012" y="816"/>
                  </a:lnTo>
                  <a:lnTo>
                    <a:pt x="1974" y="815"/>
                  </a:lnTo>
                  <a:lnTo>
                    <a:pt x="1936" y="813"/>
                  </a:lnTo>
                  <a:lnTo>
                    <a:pt x="1898" y="813"/>
                  </a:lnTo>
                  <a:lnTo>
                    <a:pt x="1793" y="816"/>
                  </a:lnTo>
                  <a:lnTo>
                    <a:pt x="1691" y="823"/>
                  </a:lnTo>
                  <a:lnTo>
                    <a:pt x="1590" y="834"/>
                  </a:lnTo>
                  <a:lnTo>
                    <a:pt x="1493" y="851"/>
                  </a:lnTo>
                  <a:lnTo>
                    <a:pt x="1397" y="872"/>
                  </a:lnTo>
                  <a:lnTo>
                    <a:pt x="1304" y="897"/>
                  </a:lnTo>
                  <a:lnTo>
                    <a:pt x="1214" y="927"/>
                  </a:lnTo>
                  <a:lnTo>
                    <a:pt x="1126" y="961"/>
                  </a:lnTo>
                  <a:lnTo>
                    <a:pt x="1040" y="999"/>
                  </a:lnTo>
                  <a:lnTo>
                    <a:pt x="959" y="1040"/>
                  </a:lnTo>
                  <a:lnTo>
                    <a:pt x="879" y="1086"/>
                  </a:lnTo>
                  <a:lnTo>
                    <a:pt x="802" y="1136"/>
                  </a:lnTo>
                  <a:lnTo>
                    <a:pt x="729" y="1190"/>
                  </a:lnTo>
                  <a:lnTo>
                    <a:pt x="658" y="1246"/>
                  </a:lnTo>
                  <a:lnTo>
                    <a:pt x="590" y="1306"/>
                  </a:lnTo>
                  <a:lnTo>
                    <a:pt x="526" y="1370"/>
                  </a:lnTo>
                  <a:lnTo>
                    <a:pt x="465" y="1437"/>
                  </a:lnTo>
                  <a:lnTo>
                    <a:pt x="408" y="1507"/>
                  </a:lnTo>
                  <a:lnTo>
                    <a:pt x="353" y="1581"/>
                  </a:lnTo>
                  <a:lnTo>
                    <a:pt x="303" y="1657"/>
                  </a:lnTo>
                  <a:lnTo>
                    <a:pt x="257" y="1736"/>
                  </a:lnTo>
                  <a:lnTo>
                    <a:pt x="213" y="1818"/>
                  </a:lnTo>
                  <a:lnTo>
                    <a:pt x="174" y="1902"/>
                  </a:lnTo>
                  <a:lnTo>
                    <a:pt x="138" y="1989"/>
                  </a:lnTo>
                  <a:lnTo>
                    <a:pt x="106" y="2079"/>
                  </a:lnTo>
                  <a:lnTo>
                    <a:pt x="78" y="2171"/>
                  </a:lnTo>
                  <a:lnTo>
                    <a:pt x="55" y="2266"/>
                  </a:lnTo>
                  <a:lnTo>
                    <a:pt x="36" y="2362"/>
                  </a:lnTo>
                  <a:lnTo>
                    <a:pt x="20" y="2461"/>
                  </a:lnTo>
                  <a:lnTo>
                    <a:pt x="9" y="2561"/>
                  </a:lnTo>
                  <a:lnTo>
                    <a:pt x="2" y="2664"/>
                  </a:lnTo>
                  <a:lnTo>
                    <a:pt x="0" y="2769"/>
                  </a:lnTo>
                  <a:lnTo>
                    <a:pt x="2" y="2873"/>
                  </a:lnTo>
                  <a:lnTo>
                    <a:pt x="8" y="2976"/>
                  </a:lnTo>
                  <a:lnTo>
                    <a:pt x="20" y="3076"/>
                  </a:lnTo>
                  <a:lnTo>
                    <a:pt x="35" y="3175"/>
                  </a:lnTo>
                  <a:lnTo>
                    <a:pt x="54" y="3271"/>
                  </a:lnTo>
                  <a:lnTo>
                    <a:pt x="77" y="3366"/>
                  </a:lnTo>
                  <a:lnTo>
                    <a:pt x="105" y="3457"/>
                  </a:lnTo>
                  <a:lnTo>
                    <a:pt x="136" y="3546"/>
                  </a:lnTo>
                  <a:lnTo>
                    <a:pt x="170" y="3634"/>
                  </a:lnTo>
                  <a:lnTo>
                    <a:pt x="210" y="3718"/>
                  </a:lnTo>
                  <a:lnTo>
                    <a:pt x="252" y="3800"/>
                  </a:lnTo>
                  <a:lnTo>
                    <a:pt x="299" y="3879"/>
                  </a:lnTo>
                  <a:lnTo>
                    <a:pt x="349" y="3955"/>
                  </a:lnTo>
                  <a:lnTo>
                    <a:pt x="403" y="4027"/>
                  </a:lnTo>
                  <a:lnTo>
                    <a:pt x="460" y="4098"/>
                  </a:lnTo>
                  <a:lnTo>
                    <a:pt x="520" y="4164"/>
                  </a:lnTo>
                  <a:lnTo>
                    <a:pt x="585" y="4228"/>
                  </a:lnTo>
                  <a:lnTo>
                    <a:pt x="651" y="4289"/>
                  </a:lnTo>
                  <a:lnTo>
                    <a:pt x="722" y="4345"/>
                  </a:lnTo>
                  <a:lnTo>
                    <a:pt x="795" y="4398"/>
                  </a:lnTo>
                  <a:lnTo>
                    <a:pt x="871" y="4447"/>
                  </a:lnTo>
                  <a:lnTo>
                    <a:pt x="952" y="4492"/>
                  </a:lnTo>
                  <a:lnTo>
                    <a:pt x="1033" y="4535"/>
                  </a:lnTo>
                  <a:lnTo>
                    <a:pt x="1119" y="4572"/>
                  </a:lnTo>
                  <a:lnTo>
                    <a:pt x="1207" y="4606"/>
                  </a:lnTo>
                  <a:lnTo>
                    <a:pt x="1298" y="4635"/>
                  </a:lnTo>
                  <a:lnTo>
                    <a:pt x="1393" y="4660"/>
                  </a:lnTo>
                  <a:lnTo>
                    <a:pt x="1488" y="4681"/>
                  </a:lnTo>
                  <a:lnTo>
                    <a:pt x="1587" y="4697"/>
                  </a:lnTo>
                  <a:lnTo>
                    <a:pt x="1688" y="4710"/>
                  </a:lnTo>
                  <a:lnTo>
                    <a:pt x="1792" y="4717"/>
                  </a:lnTo>
                  <a:lnTo>
                    <a:pt x="1898" y="4719"/>
                  </a:lnTo>
                  <a:close/>
                  <a:moveTo>
                    <a:pt x="2936" y="0"/>
                  </a:moveTo>
                  <a:lnTo>
                    <a:pt x="2092" y="0"/>
                  </a:lnTo>
                  <a:lnTo>
                    <a:pt x="1871" y="268"/>
                  </a:lnTo>
                  <a:lnTo>
                    <a:pt x="1861" y="268"/>
                  </a:lnTo>
                  <a:lnTo>
                    <a:pt x="1641" y="0"/>
                  </a:lnTo>
                  <a:lnTo>
                    <a:pt x="823" y="0"/>
                  </a:lnTo>
                  <a:lnTo>
                    <a:pt x="1436" y="719"/>
                  </a:lnTo>
                  <a:lnTo>
                    <a:pt x="2312" y="719"/>
                  </a:lnTo>
                  <a:lnTo>
                    <a:pt x="2936" y="0"/>
                  </a:lnTo>
                  <a:close/>
                </a:path>
              </a:pathLst>
            </a:custGeom>
            <a:solidFill>
              <a:srgbClr val="5461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</p:grpSp>
      <p:pic>
        <p:nvPicPr>
          <p:cNvPr id="1028" name="Picture 4" descr="https://digifolio.rvp.cz/artefact/file/download.php?file=78284&amp;view=1272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851"/>
            <a:ext cx="6092825" cy="6092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igifolio.rvp.cz/artefact/file/download.php?file=78472&amp;view=1272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50820" y="92496"/>
            <a:ext cx="6037180" cy="6037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9298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flip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20899" y="241300"/>
            <a:ext cx="147574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/>
              <a:t>Vytváříme systém, který umožní efektivní rozvoj čtenářské, matematické a digitální gramotnosti v praxi mateřských </a:t>
            </a:r>
            <a:br>
              <a:rPr lang="cs-CZ" sz="4000" b="1"/>
            </a:br>
            <a:r>
              <a:rPr lang="cs-CZ" sz="4000" b="1"/>
              <a:t>a základních škol.</a:t>
            </a:r>
            <a:endParaRPr lang="uk-UA" sz="4000" b="1"/>
          </a:p>
        </p:txBody>
      </p:sp>
      <p:grpSp>
        <p:nvGrpSpPr>
          <p:cNvPr id="4" name="Group 3"/>
          <p:cNvGrpSpPr/>
          <p:nvPr/>
        </p:nvGrpSpPr>
        <p:grpSpPr>
          <a:xfrm>
            <a:off x="1777999" y="166190"/>
            <a:ext cx="685800" cy="685800"/>
            <a:chOff x="6324600" y="4114799"/>
            <a:chExt cx="685800" cy="685800"/>
          </a:xfrm>
        </p:grpSpPr>
        <p:cxnSp>
          <p:nvCxnSpPr>
            <p:cNvPr id="5" name="Straight Connector 4"/>
            <p:cNvCxnSpPr/>
            <p:nvPr/>
          </p:nvCxnSpPr>
          <p:spPr>
            <a:xfrm flipV="1">
              <a:off x="6324600" y="4114799"/>
              <a:ext cx="0" cy="685800"/>
            </a:xfrm>
            <a:prstGeom prst="line">
              <a:avLst/>
            </a:prstGeom>
            <a:ln w="38100" cap="sq">
              <a:solidFill>
                <a:schemeClr val="accent1"/>
              </a:solidFill>
              <a:bevel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>
              <a:off x="6324600" y="4114799"/>
              <a:ext cx="685800" cy="0"/>
            </a:xfrm>
            <a:prstGeom prst="line">
              <a:avLst/>
            </a:prstGeom>
            <a:ln w="38100" cap="sq">
              <a:solidFill>
                <a:schemeClr val="accent1"/>
              </a:solidFill>
              <a:bevel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/>
          <p:cNvGrpSpPr/>
          <p:nvPr/>
        </p:nvGrpSpPr>
        <p:grpSpPr>
          <a:xfrm rot="10800000">
            <a:off x="16002000" y="1494492"/>
            <a:ext cx="685800" cy="685800"/>
            <a:chOff x="6324600" y="4114799"/>
            <a:chExt cx="685800" cy="685800"/>
          </a:xfrm>
        </p:grpSpPr>
        <p:cxnSp>
          <p:nvCxnSpPr>
            <p:cNvPr id="8" name="Straight Connector 7"/>
            <p:cNvCxnSpPr/>
            <p:nvPr/>
          </p:nvCxnSpPr>
          <p:spPr>
            <a:xfrm flipV="1">
              <a:off x="6324600" y="4114799"/>
              <a:ext cx="0" cy="685800"/>
            </a:xfrm>
            <a:prstGeom prst="line">
              <a:avLst/>
            </a:prstGeom>
            <a:ln w="38100" cap="sq">
              <a:solidFill>
                <a:schemeClr val="accent1"/>
              </a:solidFill>
              <a:bevel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6324600" y="4114799"/>
              <a:ext cx="685800" cy="0"/>
            </a:xfrm>
            <a:prstGeom prst="line">
              <a:avLst/>
            </a:prstGeom>
            <a:ln w="38100" cap="sq">
              <a:solidFill>
                <a:schemeClr val="accent1"/>
              </a:solidFill>
              <a:bevel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4009392072"/>
              </p:ext>
            </p:extLst>
          </p:nvPr>
        </p:nvGraphicFramePr>
        <p:xfrm>
          <a:off x="665661" y="1837392"/>
          <a:ext cx="12820650" cy="88398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6" name="Picture 2" descr="https://lh3.googleusercontent.com/I_4xwstDMRELt3Vm97LRlI18yq8YmHqRDTsDuYu8bs1wE9hQrLIAMDlc8F-_GSwQowwoBLBo9qhxJz7gYHz9IpbXgAzM1kE7D857MZu0U7QGkSFwl1P1dWSlLBoNDCKqomh6RfssT4U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51576" y="3433484"/>
            <a:ext cx="5123361" cy="3560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6931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flip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ektorová grafika zdarma: Býčí Oko, Cíl, Zadek, Objekt - Obraz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019300"/>
            <a:ext cx="6858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22"/>
          <p:cNvSpPr txBox="1"/>
          <p:nvPr/>
        </p:nvSpPr>
        <p:spPr>
          <a:xfrm>
            <a:off x="6223363" y="495300"/>
            <a:ext cx="58412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800" b="1"/>
              <a:t>Jak na cíl PPUČ? </a:t>
            </a:r>
          </a:p>
        </p:txBody>
      </p:sp>
      <p:sp>
        <p:nvSpPr>
          <p:cNvPr id="11" name="Čárový bublinový popisek 2 10"/>
          <p:cNvSpPr/>
          <p:nvPr/>
        </p:nvSpPr>
        <p:spPr>
          <a:xfrm>
            <a:off x="13320848" y="1104900"/>
            <a:ext cx="4662352" cy="2895600"/>
          </a:xfrm>
          <a:prstGeom prst="borderCallout2">
            <a:avLst>
              <a:gd name="adj1" fmla="val 18750"/>
              <a:gd name="adj2" fmla="val 205"/>
              <a:gd name="adj3" fmla="val 18750"/>
              <a:gd name="adj4" fmla="val -16667"/>
              <a:gd name="adj5" fmla="val 144868"/>
              <a:gd name="adj6" fmla="val -88183"/>
            </a:avLst>
          </a:prstGeom>
          <a:solidFill>
            <a:srgbClr val="FFC000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cs-CZ" sz="3200">
                <a:solidFill>
                  <a:schemeClr val="tx1"/>
                </a:solidFill>
              </a:rPr>
              <a:t>Vytváření sdílené představy o pojetí </a:t>
            </a:r>
            <a:br>
              <a:rPr lang="cs-CZ" sz="3200">
                <a:solidFill>
                  <a:schemeClr val="tx1"/>
                </a:solidFill>
              </a:rPr>
            </a:br>
            <a:r>
              <a:rPr lang="cs-CZ" sz="3200">
                <a:solidFill>
                  <a:schemeClr val="tx1"/>
                </a:solidFill>
              </a:rPr>
              <a:t>a významu ČG, MG, DG pro vzdělávání</a:t>
            </a:r>
            <a:endParaRPr lang="en-US" sz="3200">
              <a:solidFill>
                <a:schemeClr val="tx1"/>
              </a:solidFill>
            </a:endParaRPr>
          </a:p>
        </p:txBody>
      </p:sp>
      <p:sp>
        <p:nvSpPr>
          <p:cNvPr id="17" name="Čárový bublinový popisek 2 16"/>
          <p:cNvSpPr/>
          <p:nvPr/>
        </p:nvSpPr>
        <p:spPr>
          <a:xfrm>
            <a:off x="13336088" y="6130499"/>
            <a:ext cx="4647112" cy="3051601"/>
          </a:xfrm>
          <a:prstGeom prst="borderCallout2">
            <a:avLst>
              <a:gd name="adj1" fmla="val 80573"/>
              <a:gd name="adj2" fmla="val -310"/>
              <a:gd name="adj3" fmla="val 80573"/>
              <a:gd name="adj4" fmla="val -15458"/>
              <a:gd name="adj5" fmla="val -18437"/>
              <a:gd name="adj6" fmla="val -87690"/>
            </a:avLst>
          </a:prstGeom>
          <a:solidFill>
            <a:srgbClr val="FFC000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cs-CZ" sz="3200">
                <a:solidFill>
                  <a:schemeClr val="tx1"/>
                </a:solidFill>
              </a:rPr>
              <a:t>Přímá metodická podpora učitelů </a:t>
            </a:r>
            <a:br>
              <a:rPr lang="cs-CZ" sz="3200">
                <a:solidFill>
                  <a:schemeClr val="tx1"/>
                </a:solidFill>
              </a:rPr>
            </a:br>
            <a:r>
              <a:rPr lang="cs-CZ" sz="3200">
                <a:solidFill>
                  <a:schemeClr val="tx1"/>
                </a:solidFill>
              </a:rPr>
              <a:t>pro rozvoj gramotností</a:t>
            </a:r>
          </a:p>
        </p:txBody>
      </p:sp>
      <p:sp>
        <p:nvSpPr>
          <p:cNvPr id="18" name="Čárový bublinový popisek 2 17"/>
          <p:cNvSpPr/>
          <p:nvPr/>
        </p:nvSpPr>
        <p:spPr>
          <a:xfrm>
            <a:off x="304800" y="6300651"/>
            <a:ext cx="4647112" cy="2881449"/>
          </a:xfrm>
          <a:prstGeom prst="borderCallout2">
            <a:avLst>
              <a:gd name="adj1" fmla="val 80631"/>
              <a:gd name="adj2" fmla="val 99948"/>
              <a:gd name="adj3" fmla="val 80632"/>
              <a:gd name="adj4" fmla="val 113896"/>
              <a:gd name="adj5" fmla="val -26599"/>
              <a:gd name="adj6" fmla="val 188075"/>
            </a:avLst>
          </a:prstGeom>
          <a:solidFill>
            <a:srgbClr val="FFC000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cs-CZ" sz="3200">
                <a:solidFill>
                  <a:schemeClr val="tx1"/>
                </a:solidFill>
              </a:rPr>
              <a:t>Technologická podpora pro sdílení vzdělávacích materiálů a ověřených informací</a:t>
            </a:r>
            <a:endParaRPr lang="en-US" sz="3200">
              <a:solidFill>
                <a:schemeClr val="tx1"/>
              </a:solidFill>
            </a:endParaRPr>
          </a:p>
        </p:txBody>
      </p:sp>
      <p:sp>
        <p:nvSpPr>
          <p:cNvPr id="19" name="Čárový bublinový popisek 2 18"/>
          <p:cNvSpPr/>
          <p:nvPr/>
        </p:nvSpPr>
        <p:spPr>
          <a:xfrm>
            <a:off x="304800" y="1104901"/>
            <a:ext cx="4647112" cy="2895600"/>
          </a:xfrm>
          <a:prstGeom prst="borderCallout2">
            <a:avLst>
              <a:gd name="adj1" fmla="val 19586"/>
              <a:gd name="adj2" fmla="val 99948"/>
              <a:gd name="adj3" fmla="val 19587"/>
              <a:gd name="adj4" fmla="val 113334"/>
              <a:gd name="adj5" fmla="val 146234"/>
              <a:gd name="adj6" fmla="val 186951"/>
            </a:avLst>
          </a:prstGeom>
          <a:solidFill>
            <a:srgbClr val="FFC000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cs-CZ" sz="3200">
                <a:solidFill>
                  <a:schemeClr val="tx1"/>
                </a:solidFill>
              </a:rPr>
              <a:t>Online nástroje pro  profesní růst učitelů</a:t>
            </a:r>
            <a:endParaRPr lang="en-US" sz="3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103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  <p:bldP spid="18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2"/>
          <p:cNvSpPr txBox="1"/>
          <p:nvPr/>
        </p:nvSpPr>
        <p:spPr>
          <a:xfrm>
            <a:off x="1600200" y="571500"/>
            <a:ext cx="15773400" cy="1569660"/>
          </a:xfrm>
          <a:prstGeom prst="rect">
            <a:avLst/>
          </a:prstGeom>
          <a:solidFill>
            <a:srgbClr val="FFC000"/>
          </a:solidFill>
          <a:ln>
            <a:solidFill>
              <a:schemeClr val="bg2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800"/>
              <a:t>Vytváření sdílené představy o pojetí a významu matematické gramotnosti pro vzdělávání</a:t>
            </a:r>
            <a:endParaRPr lang="en-US" sz="4800"/>
          </a:p>
        </p:txBody>
      </p:sp>
      <p:sp>
        <p:nvSpPr>
          <p:cNvPr id="4" name="Obdélník 3"/>
          <p:cNvSpPr/>
          <p:nvPr/>
        </p:nvSpPr>
        <p:spPr>
          <a:xfrm>
            <a:off x="381000" y="3185130"/>
            <a:ext cx="9372600" cy="2743200"/>
          </a:xfrm>
          <a:prstGeom prst="rect">
            <a:avLst/>
          </a:prstGeom>
          <a:noFill/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1" algn="ctr" fontAlgn="base">
              <a:spcAft>
                <a:spcPts val="1200"/>
              </a:spcAft>
            </a:pPr>
            <a:r>
              <a:rPr lang="cs-CZ" sz="3600" b="1">
                <a:solidFill>
                  <a:sysClr val="windowText" lastClr="000000"/>
                </a:solidFill>
              </a:rPr>
              <a:t>Odborné panely gramotností</a:t>
            </a:r>
          </a:p>
          <a:p>
            <a:pPr marL="571500" lvl="1" indent="-571500" fontAlgn="base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3600">
                <a:solidFill>
                  <a:sysClr val="windowText" lastClr="000000"/>
                </a:solidFill>
              </a:rPr>
              <a:t>platforma sdružující přední odborníky </a:t>
            </a:r>
            <a:br>
              <a:rPr lang="cs-CZ" sz="3600">
                <a:solidFill>
                  <a:sysClr val="windowText" lastClr="000000"/>
                </a:solidFill>
              </a:rPr>
            </a:br>
            <a:r>
              <a:rPr lang="cs-CZ" sz="3600">
                <a:solidFill>
                  <a:sysClr val="windowText" lastClr="000000"/>
                </a:solidFill>
              </a:rPr>
              <a:t>na MG a zkušené pedagogy z praxe</a:t>
            </a:r>
          </a:p>
        </p:txBody>
      </p:sp>
      <p:sp>
        <p:nvSpPr>
          <p:cNvPr id="5" name="Obdélník 4"/>
          <p:cNvSpPr/>
          <p:nvPr/>
        </p:nvSpPr>
        <p:spPr>
          <a:xfrm>
            <a:off x="381000" y="6880550"/>
            <a:ext cx="9372600" cy="2590800"/>
          </a:xfrm>
          <a:prstGeom prst="rect">
            <a:avLst/>
          </a:prstGeom>
          <a:noFill/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1" algn="ctr" fontAlgn="base">
              <a:spcAft>
                <a:spcPts val="1200"/>
              </a:spcAft>
            </a:pPr>
            <a:r>
              <a:rPr lang="cs-CZ" sz="3600" b="1">
                <a:solidFill>
                  <a:sysClr val="windowText" lastClr="000000"/>
                </a:solidFill>
              </a:rPr>
              <a:t>Společenství praxe pro vzdělávací oblasti </a:t>
            </a:r>
          </a:p>
          <a:p>
            <a:pPr marL="571500" lvl="1" indent="-571500" fontAlgn="base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3600">
                <a:solidFill>
                  <a:sysClr val="windowText" lastClr="000000"/>
                </a:solidFill>
              </a:rPr>
              <a:t>pedagogové, akademici, zástupci NNO, které spojuje zájem o konkrétní oblast vzdělávání</a:t>
            </a:r>
          </a:p>
        </p:txBody>
      </p:sp>
      <p:sp>
        <p:nvSpPr>
          <p:cNvPr id="9" name="Obdélník 8"/>
          <p:cNvSpPr/>
          <p:nvPr/>
        </p:nvSpPr>
        <p:spPr>
          <a:xfrm>
            <a:off x="11353800" y="3182923"/>
            <a:ext cx="6629400" cy="6377970"/>
          </a:xfrm>
          <a:prstGeom prst="rect">
            <a:avLst/>
          </a:prstGeom>
          <a:noFill/>
          <a:ln w="63500">
            <a:solidFill>
              <a:schemeClr val="bg2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1" algn="ctr" fontAlgn="base">
              <a:spcAft>
                <a:spcPts val="1200"/>
              </a:spcAft>
            </a:pPr>
            <a:r>
              <a:rPr lang="cs-CZ" sz="3600" b="1">
                <a:solidFill>
                  <a:sysClr val="windowText" lastClr="000000"/>
                </a:solidFill>
              </a:rPr>
              <a:t>,,</a:t>
            </a:r>
            <a:r>
              <a:rPr lang="cs-CZ" sz="3600" b="1" err="1">
                <a:solidFill>
                  <a:sysClr val="windowText" lastClr="000000"/>
                </a:solidFill>
              </a:rPr>
              <a:t>Minikonference</a:t>
            </a:r>
            <a:r>
              <a:rPr lang="cs-CZ" sz="3600" b="1">
                <a:solidFill>
                  <a:sysClr val="windowText" lastClr="000000"/>
                </a:solidFill>
              </a:rPr>
              <a:t>“ odborných panelů</a:t>
            </a:r>
          </a:p>
          <a:p>
            <a:pPr marL="571500" lvl="0" indent="-571500" defTabSz="914400">
              <a:buFont typeface="Wingdings" panose="05000000000000000000" pitchFamily="2" charset="2"/>
              <a:buChar char="Ø"/>
              <a:defRPr/>
            </a:pPr>
            <a:r>
              <a:rPr lang="cs-CZ" sz="3600">
                <a:solidFill>
                  <a:sysClr val="windowText" lastClr="000000"/>
                </a:solidFill>
              </a:rPr>
              <a:t>místo společného setkávání, výměny zkušeností </a:t>
            </a:r>
            <a:br>
              <a:rPr lang="cs-CZ" sz="3600">
                <a:solidFill>
                  <a:sysClr val="windowText" lastClr="000000"/>
                </a:solidFill>
              </a:rPr>
            </a:br>
            <a:r>
              <a:rPr lang="cs-CZ" sz="3600">
                <a:solidFill>
                  <a:sysClr val="windowText" lastClr="000000"/>
                </a:solidFill>
              </a:rPr>
              <a:t>a mapování praxe za účelem utváření sdíleného pohledu na pojení a význam rozvoje matematické gramotnosti napříč vzděláváním</a:t>
            </a:r>
          </a:p>
          <a:p>
            <a:pPr lvl="0" defTabSz="914400">
              <a:defRPr/>
            </a:pPr>
            <a:endParaRPr lang="cs-CZ" sz="1200">
              <a:solidFill>
                <a:schemeClr val="tx1"/>
              </a:solidFill>
            </a:endParaRPr>
          </a:p>
        </p:txBody>
      </p:sp>
      <p:sp>
        <p:nvSpPr>
          <p:cNvPr id="10" name="Pravá složená závorka 9"/>
          <p:cNvSpPr/>
          <p:nvPr/>
        </p:nvSpPr>
        <p:spPr>
          <a:xfrm>
            <a:off x="9568543" y="4567865"/>
            <a:ext cx="1295400" cy="3608085"/>
          </a:xfrm>
          <a:prstGeom prst="rightBrace">
            <a:avLst/>
          </a:prstGeom>
          <a:ln w="41275">
            <a:solidFill>
              <a:schemeClr val="bg2">
                <a:lumMod val="65000"/>
              </a:schemeClr>
            </a:solidFill>
            <a:headEnd type="none"/>
            <a:tailEnd type="non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653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2"/>
          <p:cNvSpPr txBox="1"/>
          <p:nvPr/>
        </p:nvSpPr>
        <p:spPr>
          <a:xfrm>
            <a:off x="1600200" y="571500"/>
            <a:ext cx="15773400" cy="1569660"/>
          </a:xfrm>
          <a:prstGeom prst="rect">
            <a:avLst/>
          </a:prstGeom>
          <a:solidFill>
            <a:srgbClr val="FFC000"/>
          </a:solidFill>
          <a:ln>
            <a:solidFill>
              <a:schemeClr val="bg2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800"/>
              <a:t>Přímá metodická podpora učitelů pro rozvoj</a:t>
            </a:r>
            <a:br>
              <a:rPr lang="cs-CZ" sz="4800"/>
            </a:br>
            <a:r>
              <a:rPr lang="cs-CZ" sz="4800"/>
              <a:t>matematické gramotnosti 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2819400" y="7429500"/>
            <a:ext cx="11734800" cy="17543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lvl="1" algn="ctr" fontAlgn="base">
              <a:spcAft>
                <a:spcPts val="1200"/>
              </a:spcAft>
            </a:pPr>
            <a:r>
              <a:rPr lang="cs-CZ" sz="3600">
                <a:solidFill>
                  <a:sysClr val="windowText" lastClr="000000"/>
                </a:solidFill>
              </a:rPr>
              <a:t>Příběhy jednotlivých škol mapujících prolnutí matematické gramotnosti do chodu školy jako možný zdroj inspirace pro další školy – systémový aspekt.</a:t>
            </a:r>
          </a:p>
        </p:txBody>
      </p:sp>
      <p:sp>
        <p:nvSpPr>
          <p:cNvPr id="6" name="Obdélník 5"/>
          <p:cNvSpPr/>
          <p:nvPr/>
        </p:nvSpPr>
        <p:spPr>
          <a:xfrm>
            <a:off x="2819400" y="2911811"/>
            <a:ext cx="1173480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fontAlgn="base">
              <a:spcAft>
                <a:spcPts val="1200"/>
              </a:spcAft>
            </a:pPr>
            <a:r>
              <a:rPr lang="cs-CZ" sz="3600" b="1">
                <a:solidFill>
                  <a:sysClr val="windowText" lastClr="000000"/>
                </a:solidFill>
              </a:rPr>
              <a:t>Síť 36 pilotních škol</a:t>
            </a:r>
          </a:p>
          <a:p>
            <a:pPr marL="571500" lvl="1" indent="-571500" fontAlgn="base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3600">
                <a:solidFill>
                  <a:sysClr val="windowText" lastClr="000000"/>
                </a:solidFill>
              </a:rPr>
              <a:t>mateřské a základní školy jako ,,laboratoře“</a:t>
            </a:r>
            <a:br>
              <a:rPr lang="cs-CZ" sz="3600">
                <a:solidFill>
                  <a:sysClr val="windowText" lastClr="000000"/>
                </a:solidFill>
              </a:rPr>
            </a:br>
            <a:r>
              <a:rPr lang="cs-CZ" sz="3600">
                <a:solidFill>
                  <a:sysClr val="windowText" lastClr="000000"/>
                </a:solidFill>
              </a:rPr>
              <a:t>k ověřování efektivních metod a postupů pro prolnutí gramotností do školní praxe </a:t>
            </a:r>
          </a:p>
        </p:txBody>
      </p:sp>
      <p:sp>
        <p:nvSpPr>
          <p:cNvPr id="7" name="Šipka dolů 6"/>
          <p:cNvSpPr/>
          <p:nvPr/>
        </p:nvSpPr>
        <p:spPr>
          <a:xfrm>
            <a:off x="8115300" y="5715962"/>
            <a:ext cx="1143000" cy="1371600"/>
          </a:xfrm>
          <a:prstGeom prst="downArrow">
            <a:avLst/>
          </a:prstGeom>
          <a:noFill/>
          <a:ln w="63500">
            <a:solidFill>
              <a:schemeClr val="bg2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330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609600" y="0"/>
            <a:ext cx="16764000" cy="11295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400">
                <a:solidFill>
                  <a:schemeClr val="tx2"/>
                </a:solidFill>
              </a:rPr>
              <a:t>První zjištění ve školách:</a:t>
            </a:r>
          </a:p>
          <a:p>
            <a:endParaRPr lang="cs-CZ" sz="1400">
              <a:solidFill>
                <a:schemeClr val="tx2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cs-CZ" sz="4400">
                <a:solidFill>
                  <a:schemeClr val="bg1">
                    <a:lumMod val="10000"/>
                  </a:schemeClr>
                </a:solidFill>
              </a:rPr>
              <a:t>proběhly první návštěvy škol (září 2017)</a:t>
            </a:r>
          </a:p>
          <a:p>
            <a:pPr lvl="1">
              <a:buFont typeface="Arial" pitchFamily="34" charset="0"/>
              <a:buChar char="•"/>
            </a:pPr>
            <a:r>
              <a:rPr lang="cs-CZ" sz="4400">
                <a:solidFill>
                  <a:schemeClr val="bg1">
                    <a:lumMod val="10000"/>
                  </a:schemeClr>
                </a:solidFill>
              </a:rPr>
              <a:t>cílem bylo představit projekt vedení škol a nastavit smysluplnou podporu pro ně: co dělají v oblasti gramotností a jak se vidí za tři roky</a:t>
            </a:r>
          </a:p>
          <a:p>
            <a:pPr>
              <a:buFont typeface="Arial" pitchFamily="34" charset="0"/>
              <a:buChar char="•"/>
            </a:pPr>
            <a:r>
              <a:rPr lang="cs-CZ" sz="4400">
                <a:solidFill>
                  <a:schemeClr val="bg1">
                    <a:lumMod val="10000"/>
                  </a:schemeClr>
                </a:solidFill>
              </a:rPr>
              <a:t>školy často využívají šablon na vzdělávání, čtenářskou a nyní nově i matematickou gramotnost</a:t>
            </a:r>
          </a:p>
          <a:p>
            <a:pPr>
              <a:buFont typeface="Arial" pitchFamily="34" charset="0"/>
              <a:buChar char="•"/>
            </a:pPr>
            <a:r>
              <a:rPr lang="cs-CZ" sz="4400" b="1">
                <a:solidFill>
                  <a:schemeClr val="bg1">
                    <a:lumMod val="10000"/>
                  </a:schemeClr>
                </a:solidFill>
              </a:rPr>
              <a:t>gramotnosti chápou pedagogičtí pracovníci úžeji </a:t>
            </a:r>
            <a:r>
              <a:rPr lang="cs-CZ" sz="4400">
                <a:solidFill>
                  <a:schemeClr val="bg1">
                    <a:lumMod val="10000"/>
                  </a:schemeClr>
                </a:solidFill>
              </a:rPr>
              <a:t>než jsou koncipovány odbornou veřejností</a:t>
            </a:r>
          </a:p>
          <a:p>
            <a:pPr>
              <a:buFont typeface="Arial" pitchFamily="34" charset="0"/>
              <a:buChar char="•"/>
            </a:pPr>
            <a:r>
              <a:rPr lang="cs-CZ" sz="4400">
                <a:solidFill>
                  <a:schemeClr val="bg1">
                    <a:lumMod val="10000"/>
                  </a:schemeClr>
                </a:solidFill>
              </a:rPr>
              <a:t>v oblasti digitální didaktiky a podpory digitální gramotností žáků a dětí přivítají větší podporu z projektu</a:t>
            </a:r>
          </a:p>
          <a:p>
            <a:pPr>
              <a:buFont typeface="Arial" pitchFamily="34" charset="0"/>
              <a:buChar char="•"/>
            </a:pPr>
            <a:r>
              <a:rPr lang="cs-CZ" sz="4400">
                <a:solidFill>
                  <a:schemeClr val="bg1">
                    <a:lumMod val="10000"/>
                  </a:schemeClr>
                </a:solidFill>
              </a:rPr>
              <a:t>v některých školách již regionální koordinátor uspořádal vzdělávací akci</a:t>
            </a:r>
          </a:p>
          <a:p>
            <a:pPr>
              <a:buFont typeface="Arial" pitchFamily="34" charset="0"/>
              <a:buChar char="•"/>
            </a:pPr>
            <a:r>
              <a:rPr lang="cs-CZ" sz="4400">
                <a:solidFill>
                  <a:schemeClr val="bg1">
                    <a:lumMod val="10000"/>
                  </a:schemeClr>
                </a:solidFill>
              </a:rPr>
              <a:t>druhé akce s cílem vytvořit tým a plán rozvoje škol probíhají nyní</a:t>
            </a:r>
          </a:p>
          <a:p>
            <a:pPr>
              <a:buFont typeface="Arial" pitchFamily="34" charset="0"/>
              <a:buChar char="•"/>
            </a:pPr>
            <a:endParaRPr lang="cs-CZ" sz="4400">
              <a:solidFill>
                <a:schemeClr val="tx2"/>
              </a:solidFill>
            </a:endParaRPr>
          </a:p>
          <a:p>
            <a:endParaRPr lang="en-GB" sz="4400">
              <a:solidFill>
                <a:schemeClr val="tx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2"/>
          <p:cNvSpPr txBox="1"/>
          <p:nvPr/>
        </p:nvSpPr>
        <p:spPr>
          <a:xfrm>
            <a:off x="1600200" y="571500"/>
            <a:ext cx="15773400" cy="1569660"/>
          </a:xfrm>
          <a:prstGeom prst="rect">
            <a:avLst/>
          </a:prstGeom>
          <a:solidFill>
            <a:srgbClr val="FFC000"/>
          </a:solidFill>
          <a:ln>
            <a:solidFill>
              <a:schemeClr val="bg2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800"/>
              <a:t>Technologická podpora pro sdílení vzdělávacích materiálů a ověřených informací</a:t>
            </a:r>
            <a:endParaRPr lang="en-US" sz="4800"/>
          </a:p>
        </p:txBody>
      </p:sp>
      <p:sp>
        <p:nvSpPr>
          <p:cNvPr id="4" name="Obdélník 3"/>
          <p:cNvSpPr/>
          <p:nvPr/>
        </p:nvSpPr>
        <p:spPr>
          <a:xfrm>
            <a:off x="457200" y="2438400"/>
            <a:ext cx="9372600" cy="5524500"/>
          </a:xfrm>
          <a:prstGeom prst="rect">
            <a:avLst/>
          </a:prstGeom>
          <a:noFill/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1" algn="ctr" fontAlgn="base">
              <a:spcAft>
                <a:spcPts val="1200"/>
              </a:spcAft>
            </a:pPr>
            <a:r>
              <a:rPr lang="cs-CZ" sz="3600" b="1">
                <a:solidFill>
                  <a:sysClr val="windowText" lastClr="000000"/>
                </a:solidFill>
              </a:rPr>
              <a:t>Reputační systém</a:t>
            </a:r>
          </a:p>
          <a:p>
            <a:pPr marL="571500" indent="-571500" fontAlgn="base">
              <a:buFont typeface="Wingdings" panose="05000000000000000000" pitchFamily="2" charset="2"/>
              <a:buChar char="Ø"/>
            </a:pPr>
            <a:r>
              <a:rPr lang="cs-CZ" sz="3600">
                <a:solidFill>
                  <a:sysClr val="windowText" lastClr="000000"/>
                </a:solidFill>
              </a:rPr>
              <a:t>na jednom místě snadný přístup ke vzdělávacím materiálům z různých databází a portálů</a:t>
            </a:r>
          </a:p>
          <a:p>
            <a:pPr marL="571500" indent="-571500" fontAlgn="base">
              <a:buFont typeface="Wingdings" panose="05000000000000000000" pitchFamily="2" charset="2"/>
              <a:buChar char="Ø"/>
            </a:pPr>
            <a:r>
              <a:rPr lang="cs-CZ" sz="3600">
                <a:solidFill>
                  <a:sysClr val="windowText" lastClr="000000"/>
                </a:solidFill>
              </a:rPr>
              <a:t>hodnocení z různých hledisek</a:t>
            </a:r>
          </a:p>
          <a:p>
            <a:pPr marL="571500" indent="-571500" fontAlgn="base">
              <a:buFont typeface="Wingdings" panose="05000000000000000000" pitchFamily="2" charset="2"/>
              <a:buChar char="Ø"/>
            </a:pPr>
            <a:r>
              <a:rPr lang="cs-CZ" sz="3600">
                <a:solidFill>
                  <a:sysClr val="windowText" lastClr="000000"/>
                </a:solidFill>
              </a:rPr>
              <a:t>vybírání podle hodnocení ostatních i podle statistiky</a:t>
            </a:r>
          </a:p>
          <a:p>
            <a:pPr marL="571500" indent="-571500" fontAlgn="base">
              <a:buFont typeface="Wingdings" panose="05000000000000000000" pitchFamily="2" charset="2"/>
              <a:buChar char="Ø"/>
            </a:pPr>
            <a:r>
              <a:rPr lang="cs-CZ" sz="3600">
                <a:solidFill>
                  <a:sysClr val="windowText" lastClr="000000"/>
                </a:solidFill>
              </a:rPr>
              <a:t>sledování ostatních uživatelů a sdílení svých zkušeností</a:t>
            </a:r>
          </a:p>
        </p:txBody>
      </p:sp>
      <p:sp>
        <p:nvSpPr>
          <p:cNvPr id="13" name="Vývojový diagram: magnetický disk 12"/>
          <p:cNvSpPr/>
          <p:nvPr/>
        </p:nvSpPr>
        <p:spPr>
          <a:xfrm>
            <a:off x="13030200" y="6427728"/>
            <a:ext cx="2057400" cy="609600"/>
          </a:xfrm>
          <a:prstGeom prst="flowChartMagneticDisk">
            <a:avLst/>
          </a:prstGeom>
          <a:solidFill>
            <a:schemeClr val="bg2">
              <a:lumMod val="65000"/>
            </a:schemeClr>
          </a:solidFill>
          <a:ln w="635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800">
              <a:solidFill>
                <a:schemeClr val="tx1"/>
              </a:solidFill>
            </a:endParaRPr>
          </a:p>
        </p:txBody>
      </p:sp>
      <p:sp>
        <p:nvSpPr>
          <p:cNvPr id="14" name="Vývojový diagram: magnetický disk 13"/>
          <p:cNvSpPr/>
          <p:nvPr/>
        </p:nvSpPr>
        <p:spPr>
          <a:xfrm>
            <a:off x="13030200" y="6173083"/>
            <a:ext cx="2057400" cy="377734"/>
          </a:xfrm>
          <a:prstGeom prst="flowChartMagneticDisk">
            <a:avLst/>
          </a:prstGeom>
          <a:solidFill>
            <a:schemeClr val="accent3">
              <a:lumMod val="40000"/>
              <a:lumOff val="60000"/>
            </a:schemeClr>
          </a:solidFill>
          <a:ln w="635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800">
              <a:solidFill>
                <a:schemeClr val="tx1"/>
              </a:solidFill>
            </a:endParaRPr>
          </a:p>
        </p:txBody>
      </p:sp>
      <p:sp>
        <p:nvSpPr>
          <p:cNvPr id="15" name="Vývojový diagram: magnetický disk 14"/>
          <p:cNvSpPr/>
          <p:nvPr/>
        </p:nvSpPr>
        <p:spPr>
          <a:xfrm>
            <a:off x="13032377" y="5636417"/>
            <a:ext cx="2057400" cy="609600"/>
          </a:xfrm>
          <a:prstGeom prst="flowChartMagneticDisk">
            <a:avLst/>
          </a:prstGeom>
          <a:solidFill>
            <a:schemeClr val="bg2">
              <a:lumMod val="85000"/>
            </a:schemeClr>
          </a:solidFill>
          <a:ln w="635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800">
              <a:solidFill>
                <a:schemeClr val="tx1"/>
              </a:solidFill>
            </a:endParaRPr>
          </a:p>
        </p:txBody>
      </p:sp>
      <p:sp>
        <p:nvSpPr>
          <p:cNvPr id="16" name="Vývojový diagram: magnetický disk 15"/>
          <p:cNvSpPr/>
          <p:nvPr/>
        </p:nvSpPr>
        <p:spPr>
          <a:xfrm>
            <a:off x="13028023" y="5359595"/>
            <a:ext cx="2057400" cy="377734"/>
          </a:xfrm>
          <a:prstGeom prst="flowChartMagneticDisk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800">
              <a:solidFill>
                <a:schemeClr val="tx1"/>
              </a:solidFill>
            </a:endParaRPr>
          </a:p>
        </p:txBody>
      </p:sp>
      <p:sp>
        <p:nvSpPr>
          <p:cNvPr id="17" name="Vývojový diagram: magnetický disk 16"/>
          <p:cNvSpPr/>
          <p:nvPr/>
        </p:nvSpPr>
        <p:spPr>
          <a:xfrm>
            <a:off x="13023669" y="4822929"/>
            <a:ext cx="2057400" cy="609600"/>
          </a:xfrm>
          <a:prstGeom prst="flowChartMagneticDisk">
            <a:avLst/>
          </a:prstGeom>
          <a:solidFill>
            <a:schemeClr val="bg2">
              <a:lumMod val="65000"/>
            </a:schemeClr>
          </a:solidFill>
          <a:ln w="635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800">
              <a:solidFill>
                <a:schemeClr val="tx1"/>
              </a:solidFill>
            </a:endParaRPr>
          </a:p>
        </p:txBody>
      </p:sp>
      <p:pic>
        <p:nvPicPr>
          <p:cNvPr id="18" name="Picture 2" descr="sova.sv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9315" y="2863098"/>
            <a:ext cx="2057400" cy="2228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Vývojový diagram: magnetický disk 18"/>
          <p:cNvSpPr/>
          <p:nvPr/>
        </p:nvSpPr>
        <p:spPr>
          <a:xfrm>
            <a:off x="9860280" y="7475300"/>
            <a:ext cx="1447800" cy="486511"/>
          </a:xfrm>
          <a:prstGeom prst="flowChartMagneticDisk">
            <a:avLst/>
          </a:prstGeom>
          <a:solidFill>
            <a:schemeClr val="bg2">
              <a:lumMod val="85000"/>
            </a:schemeClr>
          </a:solidFill>
          <a:ln w="635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800">
              <a:solidFill>
                <a:schemeClr val="tx1"/>
              </a:solidFill>
            </a:endParaRPr>
          </a:p>
        </p:txBody>
      </p:sp>
      <p:sp>
        <p:nvSpPr>
          <p:cNvPr id="20" name="Vývojový diagram: magnetický disk 19"/>
          <p:cNvSpPr/>
          <p:nvPr/>
        </p:nvSpPr>
        <p:spPr>
          <a:xfrm>
            <a:off x="9860280" y="7132399"/>
            <a:ext cx="1447800" cy="486511"/>
          </a:xfrm>
          <a:prstGeom prst="flowChartMagneticDisk">
            <a:avLst/>
          </a:prstGeom>
          <a:solidFill>
            <a:schemeClr val="bg2">
              <a:lumMod val="85000"/>
            </a:schemeClr>
          </a:solidFill>
          <a:ln w="635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800">
              <a:solidFill>
                <a:schemeClr val="tx1"/>
              </a:solidFill>
            </a:endParaRPr>
          </a:p>
        </p:txBody>
      </p:sp>
      <p:sp>
        <p:nvSpPr>
          <p:cNvPr id="21" name="Vývojový diagram: magnetický disk 20"/>
          <p:cNvSpPr/>
          <p:nvPr/>
        </p:nvSpPr>
        <p:spPr>
          <a:xfrm>
            <a:off x="9858103" y="6753573"/>
            <a:ext cx="1447800" cy="486511"/>
          </a:xfrm>
          <a:prstGeom prst="flowChartMagneticDisk">
            <a:avLst/>
          </a:prstGeom>
          <a:solidFill>
            <a:schemeClr val="bg2">
              <a:lumMod val="85000"/>
            </a:schemeClr>
          </a:solidFill>
          <a:ln w="635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800">
              <a:solidFill>
                <a:schemeClr val="tx1"/>
              </a:solidFill>
            </a:endParaRPr>
          </a:p>
        </p:txBody>
      </p:sp>
      <p:sp>
        <p:nvSpPr>
          <p:cNvPr id="22" name="Vývojový diagram: magnetický disk 21"/>
          <p:cNvSpPr/>
          <p:nvPr/>
        </p:nvSpPr>
        <p:spPr>
          <a:xfrm>
            <a:off x="16258903" y="7475299"/>
            <a:ext cx="1447800" cy="486511"/>
          </a:xfrm>
          <a:prstGeom prst="flowChartMagneticDisk">
            <a:avLst/>
          </a:prstGeom>
          <a:solidFill>
            <a:schemeClr val="accent3">
              <a:lumMod val="60000"/>
              <a:lumOff val="40000"/>
            </a:schemeClr>
          </a:solidFill>
          <a:ln w="635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800">
              <a:solidFill>
                <a:schemeClr val="tx1"/>
              </a:solidFill>
            </a:endParaRPr>
          </a:p>
        </p:txBody>
      </p:sp>
      <p:sp>
        <p:nvSpPr>
          <p:cNvPr id="23" name="Vývojový diagram: magnetický disk 22"/>
          <p:cNvSpPr/>
          <p:nvPr/>
        </p:nvSpPr>
        <p:spPr>
          <a:xfrm>
            <a:off x="16258903" y="7137256"/>
            <a:ext cx="1447800" cy="486511"/>
          </a:xfrm>
          <a:prstGeom prst="flowChartMagneticDisk">
            <a:avLst/>
          </a:prstGeom>
          <a:solidFill>
            <a:schemeClr val="accent3">
              <a:lumMod val="60000"/>
              <a:lumOff val="40000"/>
            </a:schemeClr>
          </a:solidFill>
          <a:ln w="635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800">
              <a:solidFill>
                <a:schemeClr val="tx1"/>
              </a:solidFill>
            </a:endParaRPr>
          </a:p>
        </p:txBody>
      </p:sp>
      <p:sp>
        <p:nvSpPr>
          <p:cNvPr id="24" name="Vývojový diagram: magnetický disk 23"/>
          <p:cNvSpPr/>
          <p:nvPr/>
        </p:nvSpPr>
        <p:spPr>
          <a:xfrm>
            <a:off x="16258903" y="6819766"/>
            <a:ext cx="1447800" cy="486511"/>
          </a:xfrm>
          <a:prstGeom prst="flowChartMagneticDisk">
            <a:avLst/>
          </a:prstGeom>
          <a:solidFill>
            <a:schemeClr val="accent3">
              <a:lumMod val="60000"/>
              <a:lumOff val="40000"/>
            </a:schemeClr>
          </a:solidFill>
          <a:ln w="635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800">
              <a:solidFill>
                <a:schemeClr val="tx1"/>
              </a:solidFill>
            </a:endParaRPr>
          </a:p>
        </p:txBody>
      </p:sp>
      <p:sp>
        <p:nvSpPr>
          <p:cNvPr id="26" name="Vývojový diagram: magnetický disk 25"/>
          <p:cNvSpPr/>
          <p:nvPr/>
        </p:nvSpPr>
        <p:spPr>
          <a:xfrm>
            <a:off x="16258903" y="4061137"/>
            <a:ext cx="1447800" cy="486511"/>
          </a:xfrm>
          <a:prstGeom prst="flowChartMagneticDisk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800">
              <a:solidFill>
                <a:schemeClr val="tx1"/>
              </a:solidFill>
            </a:endParaRPr>
          </a:p>
        </p:txBody>
      </p:sp>
      <p:sp>
        <p:nvSpPr>
          <p:cNvPr id="27" name="Vývojový diagram: magnetický disk 26"/>
          <p:cNvSpPr/>
          <p:nvPr/>
        </p:nvSpPr>
        <p:spPr>
          <a:xfrm>
            <a:off x="16258903" y="3648859"/>
            <a:ext cx="1447800" cy="486511"/>
          </a:xfrm>
          <a:prstGeom prst="flowChartMagneticDisk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800">
              <a:solidFill>
                <a:schemeClr val="tx1"/>
              </a:solidFill>
            </a:endParaRPr>
          </a:p>
        </p:txBody>
      </p:sp>
      <p:sp>
        <p:nvSpPr>
          <p:cNvPr id="28" name="Vývojový diagram: magnetický disk 27"/>
          <p:cNvSpPr/>
          <p:nvPr/>
        </p:nvSpPr>
        <p:spPr>
          <a:xfrm>
            <a:off x="16258903" y="3256500"/>
            <a:ext cx="1447800" cy="486511"/>
          </a:xfrm>
          <a:prstGeom prst="flowChartMagneticDisk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800">
              <a:solidFill>
                <a:schemeClr val="tx1"/>
              </a:solidFill>
            </a:endParaRPr>
          </a:p>
        </p:txBody>
      </p:sp>
      <p:sp>
        <p:nvSpPr>
          <p:cNvPr id="29" name="Vývojový diagram: magnetický disk 28"/>
          <p:cNvSpPr/>
          <p:nvPr/>
        </p:nvSpPr>
        <p:spPr>
          <a:xfrm>
            <a:off x="10588534" y="4304392"/>
            <a:ext cx="1447800" cy="486511"/>
          </a:xfrm>
          <a:prstGeom prst="flowChartMagneticDisk">
            <a:avLst/>
          </a:prstGeom>
          <a:solidFill>
            <a:schemeClr val="bg2">
              <a:lumMod val="75000"/>
            </a:schemeClr>
          </a:solidFill>
          <a:ln w="635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800">
              <a:solidFill>
                <a:schemeClr val="tx1"/>
              </a:solidFill>
            </a:endParaRPr>
          </a:p>
        </p:txBody>
      </p:sp>
      <p:sp>
        <p:nvSpPr>
          <p:cNvPr id="30" name="Vývojový diagram: magnetický disk 29"/>
          <p:cNvSpPr/>
          <p:nvPr/>
        </p:nvSpPr>
        <p:spPr>
          <a:xfrm>
            <a:off x="10582003" y="3925566"/>
            <a:ext cx="1447800" cy="486511"/>
          </a:xfrm>
          <a:prstGeom prst="flowChartMagneticDisk">
            <a:avLst/>
          </a:prstGeom>
          <a:solidFill>
            <a:schemeClr val="bg2">
              <a:lumMod val="75000"/>
            </a:schemeClr>
          </a:solidFill>
          <a:ln w="635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800">
              <a:solidFill>
                <a:schemeClr val="tx1"/>
              </a:solidFill>
            </a:endParaRPr>
          </a:p>
        </p:txBody>
      </p:sp>
      <p:sp>
        <p:nvSpPr>
          <p:cNvPr id="31" name="Vývojový diagram: magnetický disk 30"/>
          <p:cNvSpPr/>
          <p:nvPr/>
        </p:nvSpPr>
        <p:spPr>
          <a:xfrm>
            <a:off x="10579826" y="3533087"/>
            <a:ext cx="1447800" cy="486511"/>
          </a:xfrm>
          <a:prstGeom prst="flowChartMagneticDisk">
            <a:avLst/>
          </a:prstGeom>
          <a:solidFill>
            <a:schemeClr val="bg2">
              <a:lumMod val="75000"/>
            </a:schemeClr>
          </a:solidFill>
          <a:ln w="635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800">
              <a:solidFill>
                <a:schemeClr val="tx1"/>
              </a:solidFill>
            </a:endParaRPr>
          </a:p>
        </p:txBody>
      </p:sp>
      <p:sp>
        <p:nvSpPr>
          <p:cNvPr id="9" name="Obousměrná vodorovná šipka 8"/>
          <p:cNvSpPr/>
          <p:nvPr/>
        </p:nvSpPr>
        <p:spPr>
          <a:xfrm rot="2554852">
            <a:off x="11794081" y="5000068"/>
            <a:ext cx="1219200" cy="486511"/>
          </a:xfrm>
          <a:prstGeom prst="leftRightArrow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800">
              <a:solidFill>
                <a:schemeClr val="tx1"/>
              </a:solidFill>
            </a:endParaRPr>
          </a:p>
        </p:txBody>
      </p:sp>
      <p:sp>
        <p:nvSpPr>
          <p:cNvPr id="34" name="Obousměrná vodorovná šipka 33"/>
          <p:cNvSpPr/>
          <p:nvPr/>
        </p:nvSpPr>
        <p:spPr>
          <a:xfrm rot="19900239">
            <a:off x="11417746" y="6425189"/>
            <a:ext cx="1589495" cy="442874"/>
          </a:xfrm>
          <a:prstGeom prst="leftRightArrow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800">
              <a:solidFill>
                <a:schemeClr val="tx1"/>
              </a:solidFill>
            </a:endParaRPr>
          </a:p>
        </p:txBody>
      </p:sp>
      <p:sp>
        <p:nvSpPr>
          <p:cNvPr id="35" name="Obousměrná vodorovná šipka 34"/>
          <p:cNvSpPr/>
          <p:nvPr/>
        </p:nvSpPr>
        <p:spPr>
          <a:xfrm rot="2061181">
            <a:off x="15182292" y="6519297"/>
            <a:ext cx="1055699" cy="392721"/>
          </a:xfrm>
          <a:prstGeom prst="leftRightArrow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800">
              <a:solidFill>
                <a:schemeClr val="tx1"/>
              </a:solidFill>
            </a:endParaRPr>
          </a:p>
        </p:txBody>
      </p:sp>
      <p:sp>
        <p:nvSpPr>
          <p:cNvPr id="36" name="Obousměrná vodorovná šipka 35"/>
          <p:cNvSpPr/>
          <p:nvPr/>
        </p:nvSpPr>
        <p:spPr>
          <a:xfrm rot="19760691">
            <a:off x="15175838" y="4869907"/>
            <a:ext cx="1339651" cy="423889"/>
          </a:xfrm>
          <a:prstGeom prst="leftRightArrow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800">
              <a:solidFill>
                <a:schemeClr val="tx1"/>
              </a:solidFill>
            </a:endParaRPr>
          </a:p>
        </p:txBody>
      </p:sp>
      <p:sp>
        <p:nvSpPr>
          <p:cNvPr id="37" name="Obdélník 36"/>
          <p:cNvSpPr/>
          <p:nvPr/>
        </p:nvSpPr>
        <p:spPr>
          <a:xfrm>
            <a:off x="273041" y="7961810"/>
            <a:ext cx="9272832" cy="2419222"/>
          </a:xfrm>
          <a:prstGeom prst="rect">
            <a:avLst/>
          </a:prstGeom>
          <a:noFill/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1" algn="ctr" fontAlgn="base">
              <a:spcAft>
                <a:spcPts val="1200"/>
              </a:spcAft>
            </a:pPr>
            <a:r>
              <a:rPr lang="cs-CZ" sz="3600" b="1">
                <a:solidFill>
                  <a:sysClr val="windowText" lastClr="000000"/>
                </a:solidFill>
              </a:rPr>
              <a:t>Konzultační centrum</a:t>
            </a:r>
          </a:p>
          <a:p>
            <a:pPr marL="571500" indent="-571500" fontAlgn="base">
              <a:buFont typeface="Wingdings" panose="05000000000000000000" pitchFamily="2" charset="2"/>
              <a:buChar char="Ø"/>
            </a:pPr>
            <a:r>
              <a:rPr lang="cs-CZ" sz="3600">
                <a:solidFill>
                  <a:sysClr val="windowText" lastClr="000000"/>
                </a:solidFill>
              </a:rPr>
              <a:t>KC jako rozvíjející se znalostní databáze</a:t>
            </a:r>
          </a:p>
        </p:txBody>
      </p:sp>
    </p:spTree>
    <p:extLst>
      <p:ext uri="{BB962C8B-B14F-4D97-AF65-F5344CB8AC3E}">
        <p14:creationId xmlns:p14="http://schemas.microsoft.com/office/powerpoint/2010/main" val="1209710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2"/>
          <p:cNvSpPr txBox="1"/>
          <p:nvPr/>
        </p:nvSpPr>
        <p:spPr>
          <a:xfrm>
            <a:off x="1600200" y="571500"/>
            <a:ext cx="15773400" cy="1569660"/>
          </a:xfrm>
          <a:prstGeom prst="rect">
            <a:avLst/>
          </a:prstGeom>
          <a:solidFill>
            <a:srgbClr val="FFC000"/>
          </a:solidFill>
          <a:ln>
            <a:solidFill>
              <a:schemeClr val="bg2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cs-CZ" sz="4800"/>
              <a:t>Online nástroje pro profesní růst učitelů a budoucích učitelů</a:t>
            </a:r>
            <a:endParaRPr lang="en-US" sz="4800"/>
          </a:p>
        </p:txBody>
      </p:sp>
      <p:sp>
        <p:nvSpPr>
          <p:cNvPr id="4" name="Obdélník 3"/>
          <p:cNvSpPr/>
          <p:nvPr/>
        </p:nvSpPr>
        <p:spPr>
          <a:xfrm>
            <a:off x="228600" y="2705100"/>
            <a:ext cx="8991600" cy="6248400"/>
          </a:xfrm>
          <a:prstGeom prst="rect">
            <a:avLst/>
          </a:prstGeom>
          <a:noFill/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1" algn="ctr" fontAlgn="base">
              <a:spcAft>
                <a:spcPts val="1200"/>
              </a:spcAft>
            </a:pPr>
            <a:r>
              <a:rPr lang="cs-CZ" sz="3600" b="1">
                <a:solidFill>
                  <a:sysClr val="windowText" lastClr="000000"/>
                </a:solidFill>
              </a:rPr>
              <a:t>Vzdělávací modul</a:t>
            </a:r>
            <a:br>
              <a:rPr lang="cs-CZ" sz="3600" b="1">
                <a:solidFill>
                  <a:sysClr val="windowText" lastClr="000000"/>
                </a:solidFill>
              </a:rPr>
            </a:br>
            <a:r>
              <a:rPr lang="cs-CZ" sz="3600" b="1">
                <a:solidFill>
                  <a:sysClr val="windowText" lastClr="000000"/>
                </a:solidFill>
              </a:rPr>
              <a:t>jednotlivých gramotností</a:t>
            </a:r>
          </a:p>
          <a:p>
            <a:pPr marL="571500" lvl="1" indent="-571500" fontAlgn="base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3600">
                <a:solidFill>
                  <a:sysClr val="windowText" lastClr="000000"/>
                </a:solidFill>
              </a:rPr>
              <a:t>Metodický portál RVP.CZ</a:t>
            </a:r>
          </a:p>
          <a:p>
            <a:pPr marL="571500" lvl="1" indent="-571500" fontAlgn="base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3600">
                <a:solidFill>
                  <a:sysClr val="windowText" lastClr="000000"/>
                </a:solidFill>
              </a:rPr>
              <a:t>vzdělávací platforma poskytující dostatek zdrojů pro další rozvoj učitelů v oblasti matematické, čtenářské a digitální gramotnosti v jejich výuce</a:t>
            </a:r>
            <a:br>
              <a:rPr lang="cs-CZ" sz="3600">
                <a:solidFill>
                  <a:sysClr val="windowText" lastClr="000000"/>
                </a:solidFill>
              </a:rPr>
            </a:br>
            <a:r>
              <a:rPr lang="cs-CZ" sz="3600">
                <a:solidFill>
                  <a:sysClr val="windowText" lastClr="000000"/>
                </a:solidFill>
              </a:rPr>
              <a:t>(metodiky, </a:t>
            </a:r>
            <a:r>
              <a:rPr lang="cs-CZ" sz="3600" err="1">
                <a:solidFill>
                  <a:sysClr val="windowText" lastClr="000000"/>
                </a:solidFill>
              </a:rPr>
              <a:t>webináře</a:t>
            </a:r>
            <a:r>
              <a:rPr lang="cs-CZ" sz="3600">
                <a:solidFill>
                  <a:sysClr val="windowText" lastClr="000000"/>
                </a:solidFill>
              </a:rPr>
              <a:t>, e-learning, virtuální hospitace, odkazy na další zdroje) </a:t>
            </a:r>
          </a:p>
        </p:txBody>
      </p:sp>
      <p:sp>
        <p:nvSpPr>
          <p:cNvPr id="5" name="Obdélník 4"/>
          <p:cNvSpPr/>
          <p:nvPr/>
        </p:nvSpPr>
        <p:spPr>
          <a:xfrm>
            <a:off x="9982200" y="3162300"/>
            <a:ext cx="7886700" cy="3826389"/>
          </a:xfrm>
          <a:prstGeom prst="rect">
            <a:avLst/>
          </a:prstGeom>
          <a:noFill/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1" algn="ctr" fontAlgn="base">
              <a:spcAft>
                <a:spcPts val="1200"/>
              </a:spcAft>
            </a:pPr>
            <a:r>
              <a:rPr lang="cs-CZ" sz="3600" b="1">
                <a:solidFill>
                  <a:sysClr val="windowText" lastClr="000000"/>
                </a:solidFill>
              </a:rPr>
              <a:t>Profil Učitel21</a:t>
            </a:r>
          </a:p>
          <a:p>
            <a:pPr marL="571500" lvl="0" indent="-571500" defTabSz="914400">
              <a:buFont typeface="Wingdings" panose="05000000000000000000" pitchFamily="2" charset="2"/>
              <a:buChar char="Ø"/>
              <a:defRPr/>
            </a:pPr>
            <a:r>
              <a:rPr lang="cs-CZ" sz="3600">
                <a:solidFill>
                  <a:sysClr val="windowText" lastClr="000000"/>
                </a:solidFill>
              </a:rPr>
              <a:t>Strategie digitálního vzdělávání</a:t>
            </a:r>
          </a:p>
          <a:p>
            <a:pPr marL="571500" lvl="0" indent="-571500" defTabSz="914400">
              <a:buFont typeface="Wingdings" panose="05000000000000000000" pitchFamily="2" charset="2"/>
              <a:buChar char="Ø"/>
              <a:defRPr/>
            </a:pPr>
            <a:r>
              <a:rPr lang="cs-CZ" sz="3600">
                <a:solidFill>
                  <a:sysClr val="windowText" lastClr="000000"/>
                </a:solidFill>
              </a:rPr>
              <a:t>aplikace bude určena učitelům pro plánování rozvoje jejich/vlastních digitálních kompetencí</a:t>
            </a:r>
          </a:p>
        </p:txBody>
      </p:sp>
    </p:spTree>
    <p:extLst>
      <p:ext uri="{BB962C8B-B14F-4D97-AF65-F5344CB8AC3E}">
        <p14:creationId xmlns:p14="http://schemas.microsoft.com/office/powerpoint/2010/main" val="337721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AM SLIDES">
  <a:themeElements>
    <a:clrScheme name="SIMPLICITY - Bright Blue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00B0F0"/>
      </a:accent1>
      <a:accent2>
        <a:srgbClr val="C0C0C8"/>
      </a:accent2>
      <a:accent3>
        <a:srgbClr val="00B0F0"/>
      </a:accent3>
      <a:accent4>
        <a:srgbClr val="00B0F0"/>
      </a:accent4>
      <a:accent5>
        <a:srgbClr val="00B0F0"/>
      </a:accent5>
      <a:accent6>
        <a:srgbClr val="00B0F0"/>
      </a:accent6>
      <a:hlink>
        <a:srgbClr val="0084B4"/>
      </a:hlink>
      <a:folHlink>
        <a:srgbClr val="5CD3FF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2_SLIDES WITH IMAGES">
  <a:themeElements>
    <a:clrScheme name="SIMPLICITY - Yellow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FFC800"/>
      </a:accent1>
      <a:accent2>
        <a:srgbClr val="C0C0C8"/>
      </a:accent2>
      <a:accent3>
        <a:srgbClr val="F0CC2D"/>
      </a:accent3>
      <a:accent4>
        <a:srgbClr val="FFC800"/>
      </a:accent4>
      <a:accent5>
        <a:srgbClr val="FFC800"/>
      </a:accent5>
      <a:accent6>
        <a:srgbClr val="FFC800"/>
      </a:accent6>
      <a:hlink>
        <a:srgbClr val="BF9600"/>
      </a:hlink>
      <a:folHlink>
        <a:srgbClr val="FFDE65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2_PORTFOLIO">
  <a:themeElements>
    <a:clrScheme name="SIMPLICITY - Yellow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FFC800"/>
      </a:accent1>
      <a:accent2>
        <a:srgbClr val="C0C0C8"/>
      </a:accent2>
      <a:accent3>
        <a:srgbClr val="F0CC2D"/>
      </a:accent3>
      <a:accent4>
        <a:srgbClr val="FFC800"/>
      </a:accent4>
      <a:accent5>
        <a:srgbClr val="FFC800"/>
      </a:accent5>
      <a:accent6>
        <a:srgbClr val="FFC800"/>
      </a:accent6>
      <a:hlink>
        <a:srgbClr val="BF9600"/>
      </a:hlink>
      <a:folHlink>
        <a:srgbClr val="FFDE65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_GENARAL LAYOUTS">
  <a:themeElements>
    <a:clrScheme name="SIMPLICITY - Cool Ice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62ACC9"/>
      </a:accent1>
      <a:accent2>
        <a:srgbClr val="C0C0C8"/>
      </a:accent2>
      <a:accent3>
        <a:srgbClr val="62ACC9"/>
      </a:accent3>
      <a:accent4>
        <a:srgbClr val="62ACC9"/>
      </a:accent4>
      <a:accent5>
        <a:srgbClr val="62ACC9"/>
      </a:accent5>
      <a:accent6>
        <a:srgbClr val="62ACC9"/>
      </a:accent6>
      <a:hlink>
        <a:srgbClr val="3988A6"/>
      </a:hlink>
      <a:folHlink>
        <a:srgbClr val="A0CDDE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3_TEAM SLIDES">
  <a:themeElements>
    <a:clrScheme name="SIMPLICITY - Cool Ice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62ACC9"/>
      </a:accent1>
      <a:accent2>
        <a:srgbClr val="C0C0C8"/>
      </a:accent2>
      <a:accent3>
        <a:srgbClr val="62ACC9"/>
      </a:accent3>
      <a:accent4>
        <a:srgbClr val="62ACC9"/>
      </a:accent4>
      <a:accent5>
        <a:srgbClr val="62ACC9"/>
      </a:accent5>
      <a:accent6>
        <a:srgbClr val="62ACC9"/>
      </a:accent6>
      <a:hlink>
        <a:srgbClr val="3988A6"/>
      </a:hlink>
      <a:folHlink>
        <a:srgbClr val="A0CDDE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3_SLIDES WITH IMAGES">
  <a:themeElements>
    <a:clrScheme name="SIMPLICITY - Cool Ice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62ACC9"/>
      </a:accent1>
      <a:accent2>
        <a:srgbClr val="C0C0C8"/>
      </a:accent2>
      <a:accent3>
        <a:srgbClr val="62ACC9"/>
      </a:accent3>
      <a:accent4>
        <a:srgbClr val="62ACC9"/>
      </a:accent4>
      <a:accent5>
        <a:srgbClr val="62ACC9"/>
      </a:accent5>
      <a:accent6>
        <a:srgbClr val="62ACC9"/>
      </a:accent6>
      <a:hlink>
        <a:srgbClr val="3988A6"/>
      </a:hlink>
      <a:folHlink>
        <a:srgbClr val="A0CDDE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3_PORTFOLIO">
  <a:themeElements>
    <a:clrScheme name="SIMPLICITY - Cool Ice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62ACC9"/>
      </a:accent1>
      <a:accent2>
        <a:srgbClr val="C0C0C8"/>
      </a:accent2>
      <a:accent3>
        <a:srgbClr val="62ACC9"/>
      </a:accent3>
      <a:accent4>
        <a:srgbClr val="62ACC9"/>
      </a:accent4>
      <a:accent5>
        <a:srgbClr val="62ACC9"/>
      </a:accent5>
      <a:accent6>
        <a:srgbClr val="62ACC9"/>
      </a:accent6>
      <a:hlink>
        <a:srgbClr val="3988A6"/>
      </a:hlink>
      <a:folHlink>
        <a:srgbClr val="A0CDDE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2_GENARAL LAYOUTS">
  <a:themeElements>
    <a:clrScheme name="SIMPLICITY - Fresh Green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89C800"/>
      </a:accent1>
      <a:accent2>
        <a:srgbClr val="C0C0C8"/>
      </a:accent2>
      <a:accent3>
        <a:srgbClr val="89C800"/>
      </a:accent3>
      <a:accent4>
        <a:srgbClr val="89C800"/>
      </a:accent4>
      <a:accent5>
        <a:srgbClr val="89C800"/>
      </a:accent5>
      <a:accent6>
        <a:srgbClr val="89C800"/>
      </a:accent6>
      <a:hlink>
        <a:srgbClr val="669600"/>
      </a:hlink>
      <a:folHlink>
        <a:srgbClr val="C4FF44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4_TEAM SLIDES">
  <a:themeElements>
    <a:clrScheme name="temp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89C800"/>
      </a:accent1>
      <a:accent2>
        <a:srgbClr val="C0C0C8"/>
      </a:accent2>
      <a:accent3>
        <a:srgbClr val="FF4C58"/>
      </a:accent3>
      <a:accent4>
        <a:srgbClr val="FF4C58"/>
      </a:accent4>
      <a:accent5>
        <a:srgbClr val="FF4C58"/>
      </a:accent5>
      <a:accent6>
        <a:srgbClr val="FF4C58"/>
      </a:accent6>
      <a:hlink>
        <a:srgbClr val="FF4C58"/>
      </a:hlink>
      <a:folHlink>
        <a:srgbClr val="FF4C58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4_SLIDES WITH IMAGES">
  <a:themeElements>
    <a:clrScheme name="temp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89C800"/>
      </a:accent1>
      <a:accent2>
        <a:srgbClr val="C0C0C8"/>
      </a:accent2>
      <a:accent3>
        <a:srgbClr val="FF4C58"/>
      </a:accent3>
      <a:accent4>
        <a:srgbClr val="FF4C58"/>
      </a:accent4>
      <a:accent5>
        <a:srgbClr val="FF4C58"/>
      </a:accent5>
      <a:accent6>
        <a:srgbClr val="FF4C58"/>
      </a:accent6>
      <a:hlink>
        <a:srgbClr val="FF4C58"/>
      </a:hlink>
      <a:folHlink>
        <a:srgbClr val="FF4C58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4_PORTFOLIO">
  <a:themeElements>
    <a:clrScheme name="temp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89C800"/>
      </a:accent1>
      <a:accent2>
        <a:srgbClr val="C0C0C8"/>
      </a:accent2>
      <a:accent3>
        <a:srgbClr val="FF4C58"/>
      </a:accent3>
      <a:accent4>
        <a:srgbClr val="FF4C58"/>
      </a:accent4>
      <a:accent5>
        <a:srgbClr val="FF4C58"/>
      </a:accent5>
      <a:accent6>
        <a:srgbClr val="FF4C58"/>
      </a:accent6>
      <a:hlink>
        <a:srgbClr val="FF4C58"/>
      </a:hlink>
      <a:folHlink>
        <a:srgbClr val="FF4C58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LIDES WITH IMAGES">
  <a:themeElements>
    <a:clrScheme name="SIMPLICITY - Bright Blue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00B0F0"/>
      </a:accent1>
      <a:accent2>
        <a:srgbClr val="C0C0C8"/>
      </a:accent2>
      <a:accent3>
        <a:srgbClr val="00B0F0"/>
      </a:accent3>
      <a:accent4>
        <a:srgbClr val="00B0F0"/>
      </a:accent4>
      <a:accent5>
        <a:srgbClr val="00B0F0"/>
      </a:accent5>
      <a:accent6>
        <a:srgbClr val="00B0F0"/>
      </a:accent6>
      <a:hlink>
        <a:srgbClr val="0084B4"/>
      </a:hlink>
      <a:folHlink>
        <a:srgbClr val="5CD3FF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0.xml><?xml version="1.0" encoding="utf-8"?>
<a:theme xmlns:a="http://schemas.openxmlformats.org/drawingml/2006/main" name="NUV">
  <a:themeElements>
    <a:clrScheme name="SIMPLICITY - Bright Blue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00B0F0"/>
      </a:accent1>
      <a:accent2>
        <a:srgbClr val="C0C0C8"/>
      </a:accent2>
      <a:accent3>
        <a:srgbClr val="00B0F0"/>
      </a:accent3>
      <a:accent4>
        <a:srgbClr val="00B0F0"/>
      </a:accent4>
      <a:accent5>
        <a:srgbClr val="00B0F0"/>
      </a:accent5>
      <a:accent6>
        <a:srgbClr val="00B0F0"/>
      </a:accent6>
      <a:hlink>
        <a:srgbClr val="0084B4"/>
      </a:hlink>
      <a:folHlink>
        <a:srgbClr val="5CD3FF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NUV" id="{57E119CC-F276-42EB-849D-D583D961693B}" vid="{8EF8F40B-466C-4875-B276-C7E8A6599CBB}"/>
    </a:ext>
  </a:extLst>
</a:theme>
</file>

<file path=ppt/theme/theme21.xml><?xml version="1.0" encoding="utf-8"?>
<a:theme xmlns:a="http://schemas.openxmlformats.org/drawingml/2006/main" name="1_Bright Blue">
  <a:themeElements>
    <a:clrScheme name="SIMPLICITY - Bright Blue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00B0F0"/>
      </a:accent1>
      <a:accent2>
        <a:srgbClr val="C0C0C8"/>
      </a:accent2>
      <a:accent3>
        <a:srgbClr val="00B0F0"/>
      </a:accent3>
      <a:accent4>
        <a:srgbClr val="00B0F0"/>
      </a:accent4>
      <a:accent5>
        <a:srgbClr val="00B0F0"/>
      </a:accent5>
      <a:accent6>
        <a:srgbClr val="00B0F0"/>
      </a:accent6>
      <a:hlink>
        <a:srgbClr val="0084B4"/>
      </a:hlink>
      <a:folHlink>
        <a:srgbClr val="5CD3FF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right Blue" id="{76B4930B-7DF5-4CFE-B9A9-19BB7070649D}" vid="{4114BC02-2ECF-4B45-BB32-D50E6D01EBC3}"/>
    </a:ext>
  </a:extLst>
</a:theme>
</file>

<file path=ppt/theme/theme22.xml><?xml version="1.0" encoding="utf-8"?>
<a:theme xmlns:a="http://schemas.openxmlformats.org/drawingml/2006/main" name="3_GENARAL LAYOUTS">
  <a:themeElements>
    <a:clrScheme name="SIMPLICITY - Yellow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FFC800"/>
      </a:accent1>
      <a:accent2>
        <a:srgbClr val="C0C0C8"/>
      </a:accent2>
      <a:accent3>
        <a:srgbClr val="F0CC2D"/>
      </a:accent3>
      <a:accent4>
        <a:srgbClr val="FFC800"/>
      </a:accent4>
      <a:accent5>
        <a:srgbClr val="FFC800"/>
      </a:accent5>
      <a:accent6>
        <a:srgbClr val="FFC800"/>
      </a:accent6>
      <a:hlink>
        <a:srgbClr val="BF9600"/>
      </a:hlink>
      <a:folHlink>
        <a:srgbClr val="FFDE65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3.xml><?xml version="1.0" encoding="utf-8"?>
<a:theme xmlns:a="http://schemas.openxmlformats.org/drawingml/2006/main" name="6_TEAM SLIDES">
  <a:themeElements>
    <a:clrScheme name="SIMPLICITY - Yellow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FFC800"/>
      </a:accent1>
      <a:accent2>
        <a:srgbClr val="C0C0C8"/>
      </a:accent2>
      <a:accent3>
        <a:srgbClr val="F0CC2D"/>
      </a:accent3>
      <a:accent4>
        <a:srgbClr val="FFC800"/>
      </a:accent4>
      <a:accent5>
        <a:srgbClr val="FFC800"/>
      </a:accent5>
      <a:accent6>
        <a:srgbClr val="FFC800"/>
      </a:accent6>
      <a:hlink>
        <a:srgbClr val="BF9600"/>
      </a:hlink>
      <a:folHlink>
        <a:srgbClr val="FFDE65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4.xml><?xml version="1.0" encoding="utf-8"?>
<a:theme xmlns:a="http://schemas.openxmlformats.org/drawingml/2006/main" name="7_SLIDES WITH IMAGES">
  <a:themeElements>
    <a:clrScheme name="SIMPLICITY - Yellow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FFC800"/>
      </a:accent1>
      <a:accent2>
        <a:srgbClr val="C0C0C8"/>
      </a:accent2>
      <a:accent3>
        <a:srgbClr val="F0CC2D"/>
      </a:accent3>
      <a:accent4>
        <a:srgbClr val="FFC800"/>
      </a:accent4>
      <a:accent5>
        <a:srgbClr val="FFC800"/>
      </a:accent5>
      <a:accent6>
        <a:srgbClr val="FFC800"/>
      </a:accent6>
      <a:hlink>
        <a:srgbClr val="BF9600"/>
      </a:hlink>
      <a:folHlink>
        <a:srgbClr val="FFDE65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5.xml><?xml version="1.0" encoding="utf-8"?>
<a:theme xmlns:a="http://schemas.openxmlformats.org/drawingml/2006/main" name="7_PORTFOLIO">
  <a:themeElements>
    <a:clrScheme name="SIMPLICITY - Yellow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FFC800"/>
      </a:accent1>
      <a:accent2>
        <a:srgbClr val="C0C0C8"/>
      </a:accent2>
      <a:accent3>
        <a:srgbClr val="F0CC2D"/>
      </a:accent3>
      <a:accent4>
        <a:srgbClr val="FFC800"/>
      </a:accent4>
      <a:accent5>
        <a:srgbClr val="FFC800"/>
      </a:accent5>
      <a:accent6>
        <a:srgbClr val="FFC800"/>
      </a:accent6>
      <a:hlink>
        <a:srgbClr val="BF9600"/>
      </a:hlink>
      <a:folHlink>
        <a:srgbClr val="FFDE65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6.xml><?xml version="1.0" encoding="utf-8"?>
<a:theme xmlns:a="http://schemas.openxmlformats.org/drawingml/2006/main" name="4_GENARAL LAYOUTS">
  <a:themeElements>
    <a:clrScheme name="SIMPLICITY - Cool Ice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62ACC9"/>
      </a:accent1>
      <a:accent2>
        <a:srgbClr val="C0C0C8"/>
      </a:accent2>
      <a:accent3>
        <a:srgbClr val="62ACC9"/>
      </a:accent3>
      <a:accent4>
        <a:srgbClr val="62ACC9"/>
      </a:accent4>
      <a:accent5>
        <a:srgbClr val="62ACC9"/>
      </a:accent5>
      <a:accent6>
        <a:srgbClr val="62ACC9"/>
      </a:accent6>
      <a:hlink>
        <a:srgbClr val="3988A6"/>
      </a:hlink>
      <a:folHlink>
        <a:srgbClr val="A0CDDE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7.xml><?xml version="1.0" encoding="utf-8"?>
<a:theme xmlns:a="http://schemas.openxmlformats.org/drawingml/2006/main" name="7_TEAM SLIDES">
  <a:themeElements>
    <a:clrScheme name="SIMPLICITY - Cool Ice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62ACC9"/>
      </a:accent1>
      <a:accent2>
        <a:srgbClr val="C0C0C8"/>
      </a:accent2>
      <a:accent3>
        <a:srgbClr val="62ACC9"/>
      </a:accent3>
      <a:accent4>
        <a:srgbClr val="62ACC9"/>
      </a:accent4>
      <a:accent5>
        <a:srgbClr val="62ACC9"/>
      </a:accent5>
      <a:accent6>
        <a:srgbClr val="62ACC9"/>
      </a:accent6>
      <a:hlink>
        <a:srgbClr val="3988A6"/>
      </a:hlink>
      <a:folHlink>
        <a:srgbClr val="A0CDDE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8.xml><?xml version="1.0" encoding="utf-8"?>
<a:theme xmlns:a="http://schemas.openxmlformats.org/drawingml/2006/main" name="8_SLIDES WITH IMAGES">
  <a:themeElements>
    <a:clrScheme name="SIMPLICITY - Cool Ice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62ACC9"/>
      </a:accent1>
      <a:accent2>
        <a:srgbClr val="C0C0C8"/>
      </a:accent2>
      <a:accent3>
        <a:srgbClr val="62ACC9"/>
      </a:accent3>
      <a:accent4>
        <a:srgbClr val="62ACC9"/>
      </a:accent4>
      <a:accent5>
        <a:srgbClr val="62ACC9"/>
      </a:accent5>
      <a:accent6>
        <a:srgbClr val="62ACC9"/>
      </a:accent6>
      <a:hlink>
        <a:srgbClr val="3988A6"/>
      </a:hlink>
      <a:folHlink>
        <a:srgbClr val="A0CDDE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9.xml><?xml version="1.0" encoding="utf-8"?>
<a:theme xmlns:a="http://schemas.openxmlformats.org/drawingml/2006/main" name="8_PORTFOLIO">
  <a:themeElements>
    <a:clrScheme name="SIMPLICITY - Cool Ice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62ACC9"/>
      </a:accent1>
      <a:accent2>
        <a:srgbClr val="C0C0C8"/>
      </a:accent2>
      <a:accent3>
        <a:srgbClr val="62ACC9"/>
      </a:accent3>
      <a:accent4>
        <a:srgbClr val="62ACC9"/>
      </a:accent4>
      <a:accent5>
        <a:srgbClr val="62ACC9"/>
      </a:accent5>
      <a:accent6>
        <a:srgbClr val="62ACC9"/>
      </a:accent6>
      <a:hlink>
        <a:srgbClr val="3988A6"/>
      </a:hlink>
      <a:folHlink>
        <a:srgbClr val="A0CDDE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PORTFOLIO">
  <a:themeElements>
    <a:clrScheme name="SIMPLICITY - Bright Blue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00B0F0"/>
      </a:accent1>
      <a:accent2>
        <a:srgbClr val="C0C0C8"/>
      </a:accent2>
      <a:accent3>
        <a:srgbClr val="00B0F0"/>
      </a:accent3>
      <a:accent4>
        <a:srgbClr val="00B0F0"/>
      </a:accent4>
      <a:accent5>
        <a:srgbClr val="00B0F0"/>
      </a:accent5>
      <a:accent6>
        <a:srgbClr val="00B0F0"/>
      </a:accent6>
      <a:hlink>
        <a:srgbClr val="0084B4"/>
      </a:hlink>
      <a:folHlink>
        <a:srgbClr val="5CD3FF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0.xml><?xml version="1.0" encoding="utf-8"?>
<a:theme xmlns:a="http://schemas.openxmlformats.org/drawingml/2006/main" name="5_GENARAL LAYOUTS">
  <a:themeElements>
    <a:clrScheme name="SIMPLICITY - Fresh Green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89C800"/>
      </a:accent1>
      <a:accent2>
        <a:srgbClr val="C0C0C8"/>
      </a:accent2>
      <a:accent3>
        <a:srgbClr val="89C800"/>
      </a:accent3>
      <a:accent4>
        <a:srgbClr val="89C800"/>
      </a:accent4>
      <a:accent5>
        <a:srgbClr val="89C800"/>
      </a:accent5>
      <a:accent6>
        <a:srgbClr val="89C800"/>
      </a:accent6>
      <a:hlink>
        <a:srgbClr val="669600"/>
      </a:hlink>
      <a:folHlink>
        <a:srgbClr val="C4FF44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1.xml><?xml version="1.0" encoding="utf-8"?>
<a:theme xmlns:a="http://schemas.openxmlformats.org/drawingml/2006/main" name="8_TEAM SLIDES">
  <a:themeElements>
    <a:clrScheme name="temp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89C800"/>
      </a:accent1>
      <a:accent2>
        <a:srgbClr val="C0C0C8"/>
      </a:accent2>
      <a:accent3>
        <a:srgbClr val="FF4C58"/>
      </a:accent3>
      <a:accent4>
        <a:srgbClr val="FF4C58"/>
      </a:accent4>
      <a:accent5>
        <a:srgbClr val="FF4C58"/>
      </a:accent5>
      <a:accent6>
        <a:srgbClr val="FF4C58"/>
      </a:accent6>
      <a:hlink>
        <a:srgbClr val="FF4C58"/>
      </a:hlink>
      <a:folHlink>
        <a:srgbClr val="FF4C58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2.xml><?xml version="1.0" encoding="utf-8"?>
<a:theme xmlns:a="http://schemas.openxmlformats.org/drawingml/2006/main" name="9_SLIDES WITH IMAGES">
  <a:themeElements>
    <a:clrScheme name="temp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89C800"/>
      </a:accent1>
      <a:accent2>
        <a:srgbClr val="C0C0C8"/>
      </a:accent2>
      <a:accent3>
        <a:srgbClr val="FF4C58"/>
      </a:accent3>
      <a:accent4>
        <a:srgbClr val="FF4C58"/>
      </a:accent4>
      <a:accent5>
        <a:srgbClr val="FF4C58"/>
      </a:accent5>
      <a:accent6>
        <a:srgbClr val="FF4C58"/>
      </a:accent6>
      <a:hlink>
        <a:srgbClr val="FF4C58"/>
      </a:hlink>
      <a:folHlink>
        <a:srgbClr val="FF4C58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3.xml><?xml version="1.0" encoding="utf-8"?>
<a:theme xmlns:a="http://schemas.openxmlformats.org/drawingml/2006/main" name="9_PORTFOLIO">
  <a:themeElements>
    <a:clrScheme name="temp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89C800"/>
      </a:accent1>
      <a:accent2>
        <a:srgbClr val="C0C0C8"/>
      </a:accent2>
      <a:accent3>
        <a:srgbClr val="FF4C58"/>
      </a:accent3>
      <a:accent4>
        <a:srgbClr val="FF4C58"/>
      </a:accent4>
      <a:accent5>
        <a:srgbClr val="FF4C58"/>
      </a:accent5>
      <a:accent6>
        <a:srgbClr val="FF4C58"/>
      </a:accent6>
      <a:hlink>
        <a:srgbClr val="FF4C58"/>
      </a:hlink>
      <a:folHlink>
        <a:srgbClr val="FF4C58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5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Bright Blue">
  <a:themeElements>
    <a:clrScheme name="SIMPLICITY - Bright Blue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00B0F0"/>
      </a:accent1>
      <a:accent2>
        <a:srgbClr val="C0C0C8"/>
      </a:accent2>
      <a:accent3>
        <a:srgbClr val="00B0F0"/>
      </a:accent3>
      <a:accent4>
        <a:srgbClr val="00B0F0"/>
      </a:accent4>
      <a:accent5>
        <a:srgbClr val="00B0F0"/>
      </a:accent5>
      <a:accent6>
        <a:srgbClr val="00B0F0"/>
      </a:accent6>
      <a:hlink>
        <a:srgbClr val="0084B4"/>
      </a:hlink>
      <a:folHlink>
        <a:srgbClr val="5CD3FF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right Blue" id="{76B4930B-7DF5-4CFE-B9A9-19BB7070649D}" vid="{4114BC02-2ECF-4B45-BB32-D50E6D01EBC3}"/>
    </a:ext>
  </a:extLst>
</a:theme>
</file>

<file path=ppt/theme/theme5.xml><?xml version="1.0" encoding="utf-8"?>
<a:theme xmlns:a="http://schemas.openxmlformats.org/drawingml/2006/main" name="1_TEAM SLIDES">
  <a:themeElements>
    <a:clrScheme name="SIMPLICITY - Bright Blue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00B0F0"/>
      </a:accent1>
      <a:accent2>
        <a:srgbClr val="C0C0C8"/>
      </a:accent2>
      <a:accent3>
        <a:srgbClr val="00B0F0"/>
      </a:accent3>
      <a:accent4>
        <a:srgbClr val="00B0F0"/>
      </a:accent4>
      <a:accent5>
        <a:srgbClr val="00B0F0"/>
      </a:accent5>
      <a:accent6>
        <a:srgbClr val="00B0F0"/>
      </a:accent6>
      <a:hlink>
        <a:srgbClr val="0084B4"/>
      </a:hlink>
      <a:folHlink>
        <a:srgbClr val="5CD3FF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SLIDES WITH IMAGES">
  <a:themeElements>
    <a:clrScheme name="SIMPLICITY - Bright Blue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00B0F0"/>
      </a:accent1>
      <a:accent2>
        <a:srgbClr val="C0C0C8"/>
      </a:accent2>
      <a:accent3>
        <a:srgbClr val="00B0F0"/>
      </a:accent3>
      <a:accent4>
        <a:srgbClr val="00B0F0"/>
      </a:accent4>
      <a:accent5>
        <a:srgbClr val="00B0F0"/>
      </a:accent5>
      <a:accent6>
        <a:srgbClr val="00B0F0"/>
      </a:accent6>
      <a:hlink>
        <a:srgbClr val="0084B4"/>
      </a:hlink>
      <a:folHlink>
        <a:srgbClr val="5CD3FF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PORTFOLIO">
  <a:themeElements>
    <a:clrScheme name="SIMPLICITY - Bright Blue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00B0F0"/>
      </a:accent1>
      <a:accent2>
        <a:srgbClr val="C0C0C8"/>
      </a:accent2>
      <a:accent3>
        <a:srgbClr val="00B0F0"/>
      </a:accent3>
      <a:accent4>
        <a:srgbClr val="00B0F0"/>
      </a:accent4>
      <a:accent5>
        <a:srgbClr val="00B0F0"/>
      </a:accent5>
      <a:accent6>
        <a:srgbClr val="00B0F0"/>
      </a:accent6>
      <a:hlink>
        <a:srgbClr val="0084B4"/>
      </a:hlink>
      <a:folHlink>
        <a:srgbClr val="5CD3FF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GENARAL LAYOUTS">
  <a:themeElements>
    <a:clrScheme name="SIMPLICITY - Yellow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FFC800"/>
      </a:accent1>
      <a:accent2>
        <a:srgbClr val="C0C0C8"/>
      </a:accent2>
      <a:accent3>
        <a:srgbClr val="F0CC2D"/>
      </a:accent3>
      <a:accent4>
        <a:srgbClr val="FFC800"/>
      </a:accent4>
      <a:accent5>
        <a:srgbClr val="FFC800"/>
      </a:accent5>
      <a:accent6>
        <a:srgbClr val="FFC800"/>
      </a:accent6>
      <a:hlink>
        <a:srgbClr val="BF9600"/>
      </a:hlink>
      <a:folHlink>
        <a:srgbClr val="FFDE65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2_TEAM SLIDES">
  <a:themeElements>
    <a:clrScheme name="SIMPLICITY - Yellow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FFC800"/>
      </a:accent1>
      <a:accent2>
        <a:srgbClr val="C0C0C8"/>
      </a:accent2>
      <a:accent3>
        <a:srgbClr val="F0CC2D"/>
      </a:accent3>
      <a:accent4>
        <a:srgbClr val="FFC800"/>
      </a:accent4>
      <a:accent5>
        <a:srgbClr val="FFC800"/>
      </a:accent5>
      <a:accent6>
        <a:srgbClr val="FFC800"/>
      </a:accent6>
      <a:hlink>
        <a:srgbClr val="BF9600"/>
      </a:hlink>
      <a:folHlink>
        <a:srgbClr val="FFDE65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40B63935230ED4DB8231F1EAEE63E9B" ma:contentTypeVersion="8" ma:contentTypeDescription="Vytvoří nový dokument" ma:contentTypeScope="" ma:versionID="2907dbe675cf8d1db2d633933aac0479">
  <xsd:schema xmlns:xsd="http://www.w3.org/2001/XMLSchema" xmlns:xs="http://www.w3.org/2001/XMLSchema" xmlns:p="http://schemas.microsoft.com/office/2006/metadata/properties" xmlns:ns2="4ed50015-f427-4bca-b79c-7b0ef9a9fc90" xmlns:ns3="7ffaba63-cadb-4ee0-afcd-3a4a42323a6d" targetNamespace="http://schemas.microsoft.com/office/2006/metadata/properties" ma:root="true" ma:fieldsID="3e87fc09c293a6c7214fe4360b181ac6" ns2:_="" ns3:_="">
    <xsd:import namespace="4ed50015-f427-4bca-b79c-7b0ef9a9fc90"/>
    <xsd:import namespace="7ffaba63-cadb-4ee0-afcd-3a4a42323a6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_x0031_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d50015-f427-4bca-b79c-7b0ef9a9fc9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dílí se s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dílené s podrobnostmi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1" nillable="true" ma:displayName="Naposledy sdílel(a)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Čas posledního sdílení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faba63-cadb-4ee0-afcd-3a4a42323a6d" elementFormDefault="qualified">
    <xsd:import namespace="http://schemas.microsoft.com/office/2006/documentManagement/types"/>
    <xsd:import namespace="http://schemas.microsoft.com/office/infopath/2007/PartnerControls"/>
    <xsd:element name="_x0031_" ma:index="10" nillable="true" ma:displayName="1" ma:internalName="_x0031_">
      <xsd:simpleType>
        <xsd:restriction base="dms:Text"/>
      </xsd:simpleType>
    </xsd:element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MediaServiceAutoTags" ma:description="" ma:internalName="MediaServiceAutoTag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x0031_ xmlns="7ffaba63-cadb-4ee0-afcd-3a4a42323a6d" xsi:nil="true"/>
  </documentManagement>
</p:properties>
</file>

<file path=customXml/itemProps1.xml><?xml version="1.0" encoding="utf-8"?>
<ds:datastoreItem xmlns:ds="http://schemas.openxmlformats.org/officeDocument/2006/customXml" ds:itemID="{82CB76F2-A056-4335-A972-8BCD62E544AA}">
  <ds:schemaRefs>
    <ds:schemaRef ds:uri="4ed50015-f427-4bca-b79c-7b0ef9a9fc90"/>
    <ds:schemaRef ds:uri="7ffaba63-cadb-4ee0-afcd-3a4a42323a6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E019DE2-1256-4F0F-ABA8-6862975E92E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746D2DB-8B49-4799-8917-A7135A3FD6E7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4ed50015-f427-4bca-b79c-7b0ef9a9fc90"/>
    <ds:schemaRef ds:uri="http://schemas.microsoft.com/office/2006/documentManagement/types"/>
    <ds:schemaRef ds:uri="http://schemas.microsoft.com/office/infopath/2007/PartnerControls"/>
    <ds:schemaRef ds:uri="7ffaba63-cadb-4ee0-afcd-3a4a42323a6d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782</Words>
  <Application>Microsoft Office PowerPoint</Application>
  <PresentationFormat>Vlastní</PresentationFormat>
  <Paragraphs>82</Paragraphs>
  <Slides>11</Slides>
  <Notes>10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33</vt:i4>
      </vt:variant>
      <vt:variant>
        <vt:lpstr>Nadpisy snímků</vt:lpstr>
      </vt:variant>
      <vt:variant>
        <vt:i4>11</vt:i4>
      </vt:variant>
    </vt:vector>
  </HeadingPairs>
  <TitlesOfParts>
    <vt:vector size="50" baseType="lpstr">
      <vt:lpstr>Arial</vt:lpstr>
      <vt:lpstr>Calibri</vt:lpstr>
      <vt:lpstr>Lato Semibold</vt:lpstr>
      <vt:lpstr>Roboto</vt:lpstr>
      <vt:lpstr>Roboto Condensed</vt:lpstr>
      <vt:lpstr>Wingdings</vt:lpstr>
      <vt:lpstr>TEAM SLIDES</vt:lpstr>
      <vt:lpstr>SLIDES WITH IMAGES</vt:lpstr>
      <vt:lpstr>PORTFOLIO</vt:lpstr>
      <vt:lpstr>Bright Blue</vt:lpstr>
      <vt:lpstr>1_TEAM SLIDES</vt:lpstr>
      <vt:lpstr>1_SLIDES WITH IMAGES</vt:lpstr>
      <vt:lpstr>1_PORTFOLIO</vt:lpstr>
      <vt:lpstr>GENARAL LAYOUTS</vt:lpstr>
      <vt:lpstr>2_TEAM SLIDES</vt:lpstr>
      <vt:lpstr>2_SLIDES WITH IMAGES</vt:lpstr>
      <vt:lpstr>2_PORTFOLIO</vt:lpstr>
      <vt:lpstr>1_GENARAL LAYOUTS</vt:lpstr>
      <vt:lpstr>3_TEAM SLIDES</vt:lpstr>
      <vt:lpstr>3_SLIDES WITH IMAGES</vt:lpstr>
      <vt:lpstr>3_PORTFOLIO</vt:lpstr>
      <vt:lpstr>2_GENARAL LAYOUTS</vt:lpstr>
      <vt:lpstr>4_TEAM SLIDES</vt:lpstr>
      <vt:lpstr>4_SLIDES WITH IMAGES</vt:lpstr>
      <vt:lpstr>4_PORTFOLIO</vt:lpstr>
      <vt:lpstr>NUV</vt:lpstr>
      <vt:lpstr>1_Bright Blue</vt:lpstr>
      <vt:lpstr>3_GENARAL LAYOUTS</vt:lpstr>
      <vt:lpstr>6_TEAM SLIDES</vt:lpstr>
      <vt:lpstr>7_SLIDES WITH IMAGES</vt:lpstr>
      <vt:lpstr>7_PORTFOLIO</vt:lpstr>
      <vt:lpstr>4_GENARAL LAYOUTS</vt:lpstr>
      <vt:lpstr>7_TEAM SLIDES</vt:lpstr>
      <vt:lpstr>8_SLIDES WITH IMAGES</vt:lpstr>
      <vt:lpstr>8_PORTFOLIO</vt:lpstr>
      <vt:lpstr>5_GENARAL LAYOUTS</vt:lpstr>
      <vt:lpstr>8_TEAM SLIDES</vt:lpstr>
      <vt:lpstr>9_SLIDES WITH IMAGES</vt:lpstr>
      <vt:lpstr>9_PORTFOLIO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Petr Petrás</dc:creator>
  <cp:lastModifiedBy>Petrás Petr</cp:lastModifiedBy>
  <cp:revision>2</cp:revision>
  <dcterms:modified xsi:type="dcterms:W3CDTF">2017-12-04T08:54:26Z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0x010100A40B63935230ED4DB8231F1EAEE63E9B</vt:lpwstr>
  </property>
</Properties>
</file>