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4"/>
  </p:sldMasterIdLst>
  <p:notesMasterIdLst>
    <p:notesMasterId r:id="rId14"/>
  </p:notesMasterIdLst>
  <p:handoutMasterIdLst>
    <p:handoutMasterId r:id="rId15"/>
  </p:handoutMasterIdLst>
  <p:sldIdLst>
    <p:sldId id="534" r:id="rId5"/>
    <p:sldId id="535" r:id="rId6"/>
    <p:sldId id="536" r:id="rId7"/>
    <p:sldId id="537" r:id="rId8"/>
    <p:sldId id="539" r:id="rId9"/>
    <p:sldId id="538" r:id="rId10"/>
    <p:sldId id="540" r:id="rId11"/>
    <p:sldId id="541" r:id="rId12"/>
    <p:sldId id="547" r:id="rId13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8D96"/>
    <a:srgbClr val="EAEFF7"/>
    <a:srgbClr val="7EA2D1"/>
    <a:srgbClr val="003399"/>
    <a:srgbClr val="3889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Tmavý styl 2 – zvýraznění 5/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09" autoAdjust="0"/>
    <p:restoredTop sz="87821" autoAdjust="0"/>
  </p:normalViewPr>
  <p:slideViewPr>
    <p:cSldViewPr snapToGrid="0">
      <p:cViewPr varScale="1">
        <p:scale>
          <a:sx n="101" d="100"/>
          <a:sy n="101" d="100"/>
        </p:scale>
        <p:origin x="19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0FBB49-D1A4-624D-8805-E3416B246583}" type="doc">
      <dgm:prSet loTypeId="urn:microsoft.com/office/officeart/2005/8/layout/cycle8" loCatId="" qsTypeId="urn:microsoft.com/office/officeart/2005/8/quickstyle/simple4" qsCatId="simple" csTypeId="urn:microsoft.com/office/officeart/2005/8/colors/accent1_2" csCatId="accent1" phldr="1"/>
      <dgm:spPr/>
    </dgm:pt>
    <dgm:pt modelId="{FCAB987F-3E7A-3048-8AEE-B59BEAC3A3A1}">
      <dgm:prSet phldrT="[Text]"/>
      <dgm:spPr/>
      <dgm:t>
        <a:bodyPr/>
        <a:lstStyle/>
        <a:p>
          <a:r>
            <a:rPr lang="cs-CZ"/>
            <a:t>Atestace</a:t>
          </a:r>
          <a:endParaRPr lang="en-US"/>
        </a:p>
      </dgm:t>
    </dgm:pt>
    <dgm:pt modelId="{D3B6770F-FF36-AF4A-8927-C89D1DEC4C4C}" type="parTrans" cxnId="{70B2C140-3094-EB43-B0D6-274FCE9F7A7C}">
      <dgm:prSet/>
      <dgm:spPr/>
      <dgm:t>
        <a:bodyPr/>
        <a:lstStyle/>
        <a:p>
          <a:endParaRPr lang="en-US"/>
        </a:p>
      </dgm:t>
    </dgm:pt>
    <dgm:pt modelId="{ADBB0FBF-8138-E247-9A6B-CF6E6683D26C}" type="sibTrans" cxnId="{70B2C140-3094-EB43-B0D6-274FCE9F7A7C}">
      <dgm:prSet/>
      <dgm:spPr/>
      <dgm:t>
        <a:bodyPr/>
        <a:lstStyle/>
        <a:p>
          <a:endParaRPr lang="en-US"/>
        </a:p>
      </dgm:t>
    </dgm:pt>
    <dgm:pt modelId="{536802F4-2F13-9C48-8509-158636CBBEE6}">
      <dgm:prSet phldrT="[Text]"/>
      <dgm:spPr/>
      <dgm:t>
        <a:bodyPr/>
        <a:lstStyle/>
        <a:p>
          <a:r>
            <a:rPr lang="en-US"/>
            <a:t>Evaluace</a:t>
          </a:r>
        </a:p>
      </dgm:t>
    </dgm:pt>
    <dgm:pt modelId="{855387A3-2573-1641-9715-DEECA4C9164D}" type="parTrans" cxnId="{8A630B9D-FC67-4E41-AC91-2868C984FE1E}">
      <dgm:prSet/>
      <dgm:spPr/>
      <dgm:t>
        <a:bodyPr/>
        <a:lstStyle/>
        <a:p>
          <a:endParaRPr lang="en-US"/>
        </a:p>
      </dgm:t>
    </dgm:pt>
    <dgm:pt modelId="{1F39A3FA-616E-9545-ADFB-57378DFAA40E}" type="sibTrans" cxnId="{8A630B9D-FC67-4E41-AC91-2868C984FE1E}">
      <dgm:prSet/>
      <dgm:spPr/>
      <dgm:t>
        <a:bodyPr/>
        <a:lstStyle/>
        <a:p>
          <a:endParaRPr lang="en-US"/>
        </a:p>
      </dgm:t>
    </dgm:pt>
    <dgm:pt modelId="{9CE6A1A6-1478-3642-8FD0-804517C5F448}">
      <dgm:prSet phldrT="[Text]"/>
      <dgm:spPr/>
      <dgm:t>
        <a:bodyPr/>
        <a:lstStyle/>
        <a:p>
          <a:r>
            <a:rPr lang="en-US" dirty="0" err="1"/>
            <a:t>Infrastruktura</a:t>
          </a:r>
          <a:endParaRPr lang="en-US" dirty="0"/>
        </a:p>
      </dgm:t>
    </dgm:pt>
    <dgm:pt modelId="{406AC131-49F1-5D45-96C9-F7D538D2D819}" type="parTrans" cxnId="{2BBFC7D8-ACEB-2049-9DC4-424E7406FBD1}">
      <dgm:prSet/>
      <dgm:spPr/>
      <dgm:t>
        <a:bodyPr/>
        <a:lstStyle/>
        <a:p>
          <a:endParaRPr lang="en-US"/>
        </a:p>
      </dgm:t>
    </dgm:pt>
    <dgm:pt modelId="{8DB53F19-3BE0-EE49-B7D0-4BCED4A6C6CC}" type="sibTrans" cxnId="{2BBFC7D8-ACEB-2049-9DC4-424E7406FBD1}">
      <dgm:prSet/>
      <dgm:spPr/>
      <dgm:t>
        <a:bodyPr/>
        <a:lstStyle/>
        <a:p>
          <a:endParaRPr lang="en-US"/>
        </a:p>
      </dgm:t>
    </dgm:pt>
    <dgm:pt modelId="{5407F37D-7B63-B34A-90AC-57EA83B0447A}">
      <dgm:prSet/>
      <dgm:spPr/>
      <dgm:t>
        <a:bodyPr/>
        <a:lstStyle/>
        <a:p>
          <a:r>
            <a:rPr lang="en-US"/>
            <a:t>Kvalita</a:t>
          </a:r>
        </a:p>
      </dgm:t>
    </dgm:pt>
    <dgm:pt modelId="{291AEB6F-18AC-4D4C-917B-0E7165661277}" type="parTrans" cxnId="{4A9080D2-BAA5-8C48-8C11-0595503325EB}">
      <dgm:prSet/>
      <dgm:spPr/>
      <dgm:t>
        <a:bodyPr/>
        <a:lstStyle/>
        <a:p>
          <a:endParaRPr lang="en-US"/>
        </a:p>
      </dgm:t>
    </dgm:pt>
    <dgm:pt modelId="{1A703593-167B-B64D-B51B-71025AD407E3}" type="sibTrans" cxnId="{4A9080D2-BAA5-8C48-8C11-0595503325EB}">
      <dgm:prSet/>
      <dgm:spPr/>
      <dgm:t>
        <a:bodyPr/>
        <a:lstStyle/>
        <a:p>
          <a:endParaRPr lang="en-US"/>
        </a:p>
      </dgm:t>
    </dgm:pt>
    <dgm:pt modelId="{07541E08-6183-4A44-9B5C-7AE7B25BC9CE}">
      <dgm:prSet/>
      <dgm:spPr/>
      <dgm:t>
        <a:bodyPr/>
        <a:lstStyle/>
        <a:p>
          <a:r>
            <a:rPr lang="en-US"/>
            <a:t>Podpora</a:t>
          </a:r>
        </a:p>
      </dgm:t>
    </dgm:pt>
    <dgm:pt modelId="{AA7CC51E-B394-2246-A74D-61930631BA1D}" type="parTrans" cxnId="{448F7DC2-5BCE-EB46-AE62-2D5F4EDE3497}">
      <dgm:prSet/>
      <dgm:spPr/>
      <dgm:t>
        <a:bodyPr/>
        <a:lstStyle/>
        <a:p>
          <a:endParaRPr lang="en-US"/>
        </a:p>
      </dgm:t>
    </dgm:pt>
    <dgm:pt modelId="{45BBDFF4-239A-8846-ACA1-B161B817DD70}" type="sibTrans" cxnId="{448F7DC2-5BCE-EB46-AE62-2D5F4EDE3497}">
      <dgm:prSet/>
      <dgm:spPr/>
      <dgm:t>
        <a:bodyPr/>
        <a:lstStyle/>
        <a:p>
          <a:endParaRPr lang="en-US"/>
        </a:p>
      </dgm:t>
    </dgm:pt>
    <dgm:pt modelId="{7824D2DF-8A15-4A40-97FD-7BB680246052}">
      <dgm:prSet/>
      <dgm:spPr/>
      <dgm:t>
        <a:bodyPr/>
        <a:lstStyle/>
        <a:p>
          <a:r>
            <a:rPr lang="en-US" dirty="0" err="1" smtClean="0"/>
            <a:t>Kabinet</a:t>
          </a:r>
          <a:endParaRPr lang="en-US" dirty="0"/>
        </a:p>
      </dgm:t>
    </dgm:pt>
    <dgm:pt modelId="{12028AAA-6B05-764A-87B4-EF2C650D8474}" type="parTrans" cxnId="{5813FB34-BD57-BD40-A126-C96B21C1F951}">
      <dgm:prSet/>
      <dgm:spPr/>
      <dgm:t>
        <a:bodyPr/>
        <a:lstStyle/>
        <a:p>
          <a:endParaRPr lang="en-US"/>
        </a:p>
      </dgm:t>
    </dgm:pt>
    <dgm:pt modelId="{EFE498D0-ADA6-494E-87D4-8FAFEC289482}" type="sibTrans" cxnId="{5813FB34-BD57-BD40-A126-C96B21C1F951}">
      <dgm:prSet/>
      <dgm:spPr/>
      <dgm:t>
        <a:bodyPr/>
        <a:lstStyle/>
        <a:p>
          <a:endParaRPr lang="en-US"/>
        </a:p>
      </dgm:t>
    </dgm:pt>
    <dgm:pt modelId="{7176461D-B4E8-BA40-9B28-DDB051823DB8}">
      <dgm:prSet/>
      <dgm:spPr/>
      <dgm:t>
        <a:bodyPr/>
        <a:lstStyle/>
        <a:p>
          <a:r>
            <a:rPr lang="en-US"/>
            <a:t>Veřejnost</a:t>
          </a:r>
        </a:p>
      </dgm:t>
    </dgm:pt>
    <dgm:pt modelId="{A14719DD-DEBA-8541-A399-1A3A3559C04D}" type="parTrans" cxnId="{8D8AD8BF-4A94-084F-B7DA-5E5CB8098AD2}">
      <dgm:prSet/>
      <dgm:spPr/>
      <dgm:t>
        <a:bodyPr/>
        <a:lstStyle/>
        <a:p>
          <a:endParaRPr lang="en-US"/>
        </a:p>
      </dgm:t>
    </dgm:pt>
    <dgm:pt modelId="{912016E8-0FE8-4840-B971-96016DD5AC55}" type="sibTrans" cxnId="{8D8AD8BF-4A94-084F-B7DA-5E5CB8098AD2}">
      <dgm:prSet/>
      <dgm:spPr/>
      <dgm:t>
        <a:bodyPr/>
        <a:lstStyle/>
        <a:p>
          <a:endParaRPr lang="en-US"/>
        </a:p>
      </dgm:t>
    </dgm:pt>
    <dgm:pt modelId="{783B58EA-98ED-324B-83A2-DDED8D9E64D0}" type="pres">
      <dgm:prSet presAssocID="{FE0FBB49-D1A4-624D-8805-E3416B246583}" presName="compositeShape" presStyleCnt="0">
        <dgm:presLayoutVars>
          <dgm:chMax val="7"/>
          <dgm:dir/>
          <dgm:resizeHandles val="exact"/>
        </dgm:presLayoutVars>
      </dgm:prSet>
      <dgm:spPr/>
    </dgm:pt>
    <dgm:pt modelId="{BC8A6F50-14AD-2D43-A6C7-98A3776AC7D0}" type="pres">
      <dgm:prSet presAssocID="{FE0FBB49-D1A4-624D-8805-E3416B246583}" presName="wedge1" presStyleLbl="node1" presStyleIdx="0" presStyleCnt="7"/>
      <dgm:spPr/>
      <dgm:t>
        <a:bodyPr/>
        <a:lstStyle/>
        <a:p>
          <a:endParaRPr lang="en-US"/>
        </a:p>
      </dgm:t>
    </dgm:pt>
    <dgm:pt modelId="{6EF8D7E2-55EF-6C4A-9509-529FF0B979B7}" type="pres">
      <dgm:prSet presAssocID="{FE0FBB49-D1A4-624D-8805-E3416B246583}" presName="dummy1a" presStyleCnt="0"/>
      <dgm:spPr/>
    </dgm:pt>
    <dgm:pt modelId="{D051F956-430B-EF4C-95E9-35E484867DE9}" type="pres">
      <dgm:prSet presAssocID="{FE0FBB49-D1A4-624D-8805-E3416B246583}" presName="dummy1b" presStyleCnt="0"/>
      <dgm:spPr/>
    </dgm:pt>
    <dgm:pt modelId="{EA6F4435-72F4-6443-9610-AFD228A2A9DC}" type="pres">
      <dgm:prSet presAssocID="{FE0FBB49-D1A4-624D-8805-E3416B246583}" presName="wedge1Tx" presStyleLbl="node1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BEB3E0-3252-D04B-9F8E-A781BAD47417}" type="pres">
      <dgm:prSet presAssocID="{FE0FBB49-D1A4-624D-8805-E3416B246583}" presName="wedge2" presStyleLbl="node1" presStyleIdx="1" presStyleCnt="7"/>
      <dgm:spPr/>
      <dgm:t>
        <a:bodyPr/>
        <a:lstStyle/>
        <a:p>
          <a:endParaRPr lang="en-US"/>
        </a:p>
      </dgm:t>
    </dgm:pt>
    <dgm:pt modelId="{431F2F6C-1EE1-2D46-BB90-E205EAC6FC2E}" type="pres">
      <dgm:prSet presAssocID="{FE0FBB49-D1A4-624D-8805-E3416B246583}" presName="dummy2a" presStyleCnt="0"/>
      <dgm:spPr/>
    </dgm:pt>
    <dgm:pt modelId="{E6CCD143-31E0-F74F-80A0-D74DCBFFE4FD}" type="pres">
      <dgm:prSet presAssocID="{FE0FBB49-D1A4-624D-8805-E3416B246583}" presName="dummy2b" presStyleCnt="0"/>
      <dgm:spPr/>
    </dgm:pt>
    <dgm:pt modelId="{A0929E1A-56CA-904B-8801-56D26849DE8E}" type="pres">
      <dgm:prSet presAssocID="{FE0FBB49-D1A4-624D-8805-E3416B246583}" presName="wedge2Tx" presStyleLbl="node1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368353-0CF2-284F-BD65-084C477364AA}" type="pres">
      <dgm:prSet presAssocID="{FE0FBB49-D1A4-624D-8805-E3416B246583}" presName="wedge3" presStyleLbl="node1" presStyleIdx="2" presStyleCnt="7"/>
      <dgm:spPr/>
      <dgm:t>
        <a:bodyPr/>
        <a:lstStyle/>
        <a:p>
          <a:endParaRPr lang="en-US"/>
        </a:p>
      </dgm:t>
    </dgm:pt>
    <dgm:pt modelId="{61180D05-68A8-BA46-9241-7F604077A424}" type="pres">
      <dgm:prSet presAssocID="{FE0FBB49-D1A4-624D-8805-E3416B246583}" presName="dummy3a" presStyleCnt="0"/>
      <dgm:spPr/>
    </dgm:pt>
    <dgm:pt modelId="{38056E77-006B-B54F-BF23-1887DA369419}" type="pres">
      <dgm:prSet presAssocID="{FE0FBB49-D1A4-624D-8805-E3416B246583}" presName="dummy3b" presStyleCnt="0"/>
      <dgm:spPr/>
    </dgm:pt>
    <dgm:pt modelId="{3BCF4B2F-EE8D-0F41-A2B1-16B6CE774459}" type="pres">
      <dgm:prSet presAssocID="{FE0FBB49-D1A4-624D-8805-E3416B246583}" presName="wedge3Tx" presStyleLbl="node1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EE4F4F-AF7F-5B4C-A59B-5AD12C068707}" type="pres">
      <dgm:prSet presAssocID="{FE0FBB49-D1A4-624D-8805-E3416B246583}" presName="wedge4" presStyleLbl="node1" presStyleIdx="3" presStyleCnt="7"/>
      <dgm:spPr/>
      <dgm:t>
        <a:bodyPr/>
        <a:lstStyle/>
        <a:p>
          <a:endParaRPr lang="en-US"/>
        </a:p>
      </dgm:t>
    </dgm:pt>
    <dgm:pt modelId="{D5874455-2704-4B4F-9660-F92699E6EB36}" type="pres">
      <dgm:prSet presAssocID="{FE0FBB49-D1A4-624D-8805-E3416B246583}" presName="dummy4a" presStyleCnt="0"/>
      <dgm:spPr/>
    </dgm:pt>
    <dgm:pt modelId="{7D8E347C-0D89-214D-B877-1C694F5BD7B1}" type="pres">
      <dgm:prSet presAssocID="{FE0FBB49-D1A4-624D-8805-E3416B246583}" presName="dummy4b" presStyleCnt="0"/>
      <dgm:spPr/>
    </dgm:pt>
    <dgm:pt modelId="{7D00789F-7595-B949-9528-BC5960248C00}" type="pres">
      <dgm:prSet presAssocID="{FE0FBB49-D1A4-624D-8805-E3416B246583}" presName="wedge4Tx" presStyleLbl="node1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D7976A-66D5-AB4C-9549-C9117C67A12F}" type="pres">
      <dgm:prSet presAssocID="{FE0FBB49-D1A4-624D-8805-E3416B246583}" presName="wedge5" presStyleLbl="node1" presStyleIdx="4" presStyleCnt="7"/>
      <dgm:spPr/>
      <dgm:t>
        <a:bodyPr/>
        <a:lstStyle/>
        <a:p>
          <a:endParaRPr lang="en-US"/>
        </a:p>
      </dgm:t>
    </dgm:pt>
    <dgm:pt modelId="{1F589DDF-9908-CD4D-A3C2-2D6220A081BC}" type="pres">
      <dgm:prSet presAssocID="{FE0FBB49-D1A4-624D-8805-E3416B246583}" presName="dummy5a" presStyleCnt="0"/>
      <dgm:spPr/>
    </dgm:pt>
    <dgm:pt modelId="{29FDA766-AD32-6046-8D02-8F8D6894BC65}" type="pres">
      <dgm:prSet presAssocID="{FE0FBB49-D1A4-624D-8805-E3416B246583}" presName="dummy5b" presStyleCnt="0"/>
      <dgm:spPr/>
    </dgm:pt>
    <dgm:pt modelId="{2A93515D-6B07-2F4D-8FD2-4F38368F7AA0}" type="pres">
      <dgm:prSet presAssocID="{FE0FBB49-D1A4-624D-8805-E3416B246583}" presName="wedge5Tx" presStyleLbl="node1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DBB8EF-F141-6641-9EB6-77C6C08125DB}" type="pres">
      <dgm:prSet presAssocID="{FE0FBB49-D1A4-624D-8805-E3416B246583}" presName="wedge6" presStyleLbl="node1" presStyleIdx="5" presStyleCnt="7"/>
      <dgm:spPr/>
      <dgm:t>
        <a:bodyPr/>
        <a:lstStyle/>
        <a:p>
          <a:endParaRPr lang="en-US"/>
        </a:p>
      </dgm:t>
    </dgm:pt>
    <dgm:pt modelId="{E3438B34-66FE-F44E-8782-D0DD23D027B2}" type="pres">
      <dgm:prSet presAssocID="{FE0FBB49-D1A4-624D-8805-E3416B246583}" presName="dummy6a" presStyleCnt="0"/>
      <dgm:spPr/>
    </dgm:pt>
    <dgm:pt modelId="{410CED4D-D35C-6B46-AB93-995CBA87A42B}" type="pres">
      <dgm:prSet presAssocID="{FE0FBB49-D1A4-624D-8805-E3416B246583}" presName="dummy6b" presStyleCnt="0"/>
      <dgm:spPr/>
    </dgm:pt>
    <dgm:pt modelId="{6D315377-BB5B-754B-9F2B-DFF641781E3B}" type="pres">
      <dgm:prSet presAssocID="{FE0FBB49-D1A4-624D-8805-E3416B246583}" presName="wedge6Tx" presStyleLbl="node1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6B0BF8-C139-3E42-8C09-73FD62EAB4F8}" type="pres">
      <dgm:prSet presAssocID="{FE0FBB49-D1A4-624D-8805-E3416B246583}" presName="wedge7" presStyleLbl="node1" presStyleIdx="6" presStyleCnt="7"/>
      <dgm:spPr/>
      <dgm:t>
        <a:bodyPr/>
        <a:lstStyle/>
        <a:p>
          <a:endParaRPr lang="en-US"/>
        </a:p>
      </dgm:t>
    </dgm:pt>
    <dgm:pt modelId="{76659952-EACC-C946-9B0D-B5AD0A5330F1}" type="pres">
      <dgm:prSet presAssocID="{FE0FBB49-D1A4-624D-8805-E3416B246583}" presName="dummy7a" presStyleCnt="0"/>
      <dgm:spPr/>
    </dgm:pt>
    <dgm:pt modelId="{6434E5FB-20AE-A945-B3F8-722DB44D6EB7}" type="pres">
      <dgm:prSet presAssocID="{FE0FBB49-D1A4-624D-8805-E3416B246583}" presName="dummy7b" presStyleCnt="0"/>
      <dgm:spPr/>
    </dgm:pt>
    <dgm:pt modelId="{692491A4-A51D-9C4C-84FD-3DD3596CBC17}" type="pres">
      <dgm:prSet presAssocID="{FE0FBB49-D1A4-624D-8805-E3416B246583}" presName="wedge7Tx" presStyleLbl="node1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D1E89F-C721-5E40-A600-03506B6AE17D}" type="pres">
      <dgm:prSet presAssocID="{ADBB0FBF-8138-E247-9A6B-CF6E6683D26C}" presName="arrowWedge1" presStyleLbl="fgSibTrans2D1" presStyleIdx="0" presStyleCnt="7"/>
      <dgm:spPr/>
    </dgm:pt>
    <dgm:pt modelId="{4988017F-9D32-D04B-869C-8DD36D4E5DE2}" type="pres">
      <dgm:prSet presAssocID="{1A703593-167B-B64D-B51B-71025AD407E3}" presName="arrowWedge2" presStyleLbl="fgSibTrans2D1" presStyleIdx="1" presStyleCnt="7"/>
      <dgm:spPr/>
    </dgm:pt>
    <dgm:pt modelId="{1DB74407-5C14-2F46-96DC-743CE1CE3224}" type="pres">
      <dgm:prSet presAssocID="{45BBDFF4-239A-8846-ACA1-B161B817DD70}" presName="arrowWedge3" presStyleLbl="fgSibTrans2D1" presStyleIdx="2" presStyleCnt="7"/>
      <dgm:spPr/>
    </dgm:pt>
    <dgm:pt modelId="{5A14BF63-F141-AF45-9276-4FDDB8F11359}" type="pres">
      <dgm:prSet presAssocID="{EFE498D0-ADA6-494E-87D4-8FAFEC289482}" presName="arrowWedge4" presStyleLbl="fgSibTrans2D1" presStyleIdx="3" presStyleCnt="7"/>
      <dgm:spPr/>
    </dgm:pt>
    <dgm:pt modelId="{948F7226-E5C7-5144-8282-1FF47C3C308A}" type="pres">
      <dgm:prSet presAssocID="{912016E8-0FE8-4840-B971-96016DD5AC55}" presName="arrowWedge5" presStyleLbl="fgSibTrans2D1" presStyleIdx="4" presStyleCnt="7"/>
      <dgm:spPr/>
    </dgm:pt>
    <dgm:pt modelId="{CF647AC0-122F-C84F-BCE5-23F4C16C947D}" type="pres">
      <dgm:prSet presAssocID="{1F39A3FA-616E-9545-ADFB-57378DFAA40E}" presName="arrowWedge6" presStyleLbl="fgSibTrans2D1" presStyleIdx="5" presStyleCnt="7"/>
      <dgm:spPr/>
    </dgm:pt>
    <dgm:pt modelId="{5F36069D-614E-5448-9C0A-BEDA4F773083}" type="pres">
      <dgm:prSet presAssocID="{8DB53F19-3BE0-EE49-B7D0-4BCED4A6C6CC}" presName="arrowWedge7" presStyleLbl="fgSibTrans2D1" presStyleIdx="6" presStyleCnt="7"/>
      <dgm:spPr/>
    </dgm:pt>
  </dgm:ptLst>
  <dgm:cxnLst>
    <dgm:cxn modelId="{A3A5999D-BFB0-FE4F-85EA-3326BC66D1F8}" type="presOf" srcId="{7824D2DF-8A15-4A40-97FD-7BB680246052}" destId="{7D00789F-7595-B949-9528-BC5960248C00}" srcOrd="1" destOrd="0" presId="urn:microsoft.com/office/officeart/2005/8/layout/cycle8"/>
    <dgm:cxn modelId="{957A035D-54EA-454E-8852-6F2DCDCF12D7}" type="presOf" srcId="{9CE6A1A6-1478-3642-8FD0-804517C5F448}" destId="{692491A4-A51D-9C4C-84FD-3DD3596CBC17}" srcOrd="1" destOrd="0" presId="urn:microsoft.com/office/officeart/2005/8/layout/cycle8"/>
    <dgm:cxn modelId="{4A9080D2-BAA5-8C48-8C11-0595503325EB}" srcId="{FE0FBB49-D1A4-624D-8805-E3416B246583}" destId="{5407F37D-7B63-B34A-90AC-57EA83B0447A}" srcOrd="1" destOrd="0" parTransId="{291AEB6F-18AC-4D4C-917B-0E7165661277}" sibTransId="{1A703593-167B-B64D-B51B-71025AD407E3}"/>
    <dgm:cxn modelId="{448F7DC2-5BCE-EB46-AE62-2D5F4EDE3497}" srcId="{FE0FBB49-D1A4-624D-8805-E3416B246583}" destId="{07541E08-6183-4A44-9B5C-7AE7B25BC9CE}" srcOrd="2" destOrd="0" parTransId="{AA7CC51E-B394-2246-A74D-61930631BA1D}" sibTransId="{45BBDFF4-239A-8846-ACA1-B161B817DD70}"/>
    <dgm:cxn modelId="{33887F33-125F-624E-9714-ADD2CDB5FB9A}" type="presOf" srcId="{7824D2DF-8A15-4A40-97FD-7BB680246052}" destId="{F1EE4F4F-AF7F-5B4C-A59B-5AD12C068707}" srcOrd="0" destOrd="0" presId="urn:microsoft.com/office/officeart/2005/8/layout/cycle8"/>
    <dgm:cxn modelId="{0BB96CCA-C00A-AC4E-9D5E-FF659BE73901}" type="presOf" srcId="{536802F4-2F13-9C48-8509-158636CBBEE6}" destId="{6D315377-BB5B-754B-9F2B-DFF641781E3B}" srcOrd="1" destOrd="0" presId="urn:microsoft.com/office/officeart/2005/8/layout/cycle8"/>
    <dgm:cxn modelId="{BBA3CB23-19DC-C140-B403-34E5CF20AC78}" type="presOf" srcId="{5407F37D-7B63-B34A-90AC-57EA83B0447A}" destId="{A0929E1A-56CA-904B-8801-56D26849DE8E}" srcOrd="1" destOrd="0" presId="urn:microsoft.com/office/officeart/2005/8/layout/cycle8"/>
    <dgm:cxn modelId="{624ACC62-1243-E448-A903-382D09D76390}" type="presOf" srcId="{9CE6A1A6-1478-3642-8FD0-804517C5F448}" destId="{1F6B0BF8-C139-3E42-8C09-73FD62EAB4F8}" srcOrd="0" destOrd="0" presId="urn:microsoft.com/office/officeart/2005/8/layout/cycle8"/>
    <dgm:cxn modelId="{B9FED791-864D-1C40-9A26-199DBB0F08D3}" type="presOf" srcId="{7176461D-B4E8-BA40-9B28-DDB051823DB8}" destId="{77D7976A-66D5-AB4C-9549-C9117C67A12F}" srcOrd="0" destOrd="0" presId="urn:microsoft.com/office/officeart/2005/8/layout/cycle8"/>
    <dgm:cxn modelId="{A11BFCD1-CDC8-964D-85F3-87610C40332D}" type="presOf" srcId="{07541E08-6183-4A44-9B5C-7AE7B25BC9CE}" destId="{3BCF4B2F-EE8D-0F41-A2B1-16B6CE774459}" srcOrd="1" destOrd="0" presId="urn:microsoft.com/office/officeart/2005/8/layout/cycle8"/>
    <dgm:cxn modelId="{EAF40E68-8510-9A4A-9944-0EED24EFCD51}" type="presOf" srcId="{7176461D-B4E8-BA40-9B28-DDB051823DB8}" destId="{2A93515D-6B07-2F4D-8FD2-4F38368F7AA0}" srcOrd="1" destOrd="0" presId="urn:microsoft.com/office/officeart/2005/8/layout/cycle8"/>
    <dgm:cxn modelId="{0144C4D7-7CFB-C842-A321-FC4A3DFDC77E}" type="presOf" srcId="{FCAB987F-3E7A-3048-8AEE-B59BEAC3A3A1}" destId="{EA6F4435-72F4-6443-9610-AFD228A2A9DC}" srcOrd="1" destOrd="0" presId="urn:microsoft.com/office/officeart/2005/8/layout/cycle8"/>
    <dgm:cxn modelId="{5813FB34-BD57-BD40-A126-C96B21C1F951}" srcId="{FE0FBB49-D1A4-624D-8805-E3416B246583}" destId="{7824D2DF-8A15-4A40-97FD-7BB680246052}" srcOrd="3" destOrd="0" parTransId="{12028AAA-6B05-764A-87B4-EF2C650D8474}" sibTransId="{EFE498D0-ADA6-494E-87D4-8FAFEC289482}"/>
    <dgm:cxn modelId="{02D96217-C696-C949-BF73-6CE534F09542}" type="presOf" srcId="{FE0FBB49-D1A4-624D-8805-E3416B246583}" destId="{783B58EA-98ED-324B-83A2-DDED8D9E64D0}" srcOrd="0" destOrd="0" presId="urn:microsoft.com/office/officeart/2005/8/layout/cycle8"/>
    <dgm:cxn modelId="{8D8AD8BF-4A94-084F-B7DA-5E5CB8098AD2}" srcId="{FE0FBB49-D1A4-624D-8805-E3416B246583}" destId="{7176461D-B4E8-BA40-9B28-DDB051823DB8}" srcOrd="4" destOrd="0" parTransId="{A14719DD-DEBA-8541-A399-1A3A3559C04D}" sibTransId="{912016E8-0FE8-4840-B971-96016DD5AC55}"/>
    <dgm:cxn modelId="{027A0F80-8C1D-C74F-BE6E-C1F4F40F221B}" type="presOf" srcId="{536802F4-2F13-9C48-8509-158636CBBEE6}" destId="{ADDBB8EF-F141-6641-9EB6-77C6C08125DB}" srcOrd="0" destOrd="0" presId="urn:microsoft.com/office/officeart/2005/8/layout/cycle8"/>
    <dgm:cxn modelId="{BA20195B-4317-8943-9232-293BAB6BD8E4}" type="presOf" srcId="{5407F37D-7B63-B34A-90AC-57EA83B0447A}" destId="{43BEB3E0-3252-D04B-9F8E-A781BAD47417}" srcOrd="0" destOrd="0" presId="urn:microsoft.com/office/officeart/2005/8/layout/cycle8"/>
    <dgm:cxn modelId="{2BBFC7D8-ACEB-2049-9DC4-424E7406FBD1}" srcId="{FE0FBB49-D1A4-624D-8805-E3416B246583}" destId="{9CE6A1A6-1478-3642-8FD0-804517C5F448}" srcOrd="6" destOrd="0" parTransId="{406AC131-49F1-5D45-96C9-F7D538D2D819}" sibTransId="{8DB53F19-3BE0-EE49-B7D0-4BCED4A6C6CC}"/>
    <dgm:cxn modelId="{8A630B9D-FC67-4E41-AC91-2868C984FE1E}" srcId="{FE0FBB49-D1A4-624D-8805-E3416B246583}" destId="{536802F4-2F13-9C48-8509-158636CBBEE6}" srcOrd="5" destOrd="0" parTransId="{855387A3-2573-1641-9715-DEECA4C9164D}" sibTransId="{1F39A3FA-616E-9545-ADFB-57378DFAA40E}"/>
    <dgm:cxn modelId="{6D5A5875-52F5-184F-8032-5CFE349A1D27}" type="presOf" srcId="{07541E08-6183-4A44-9B5C-7AE7B25BC9CE}" destId="{51368353-0CF2-284F-BD65-084C477364AA}" srcOrd="0" destOrd="0" presId="urn:microsoft.com/office/officeart/2005/8/layout/cycle8"/>
    <dgm:cxn modelId="{70B2C140-3094-EB43-B0D6-274FCE9F7A7C}" srcId="{FE0FBB49-D1A4-624D-8805-E3416B246583}" destId="{FCAB987F-3E7A-3048-8AEE-B59BEAC3A3A1}" srcOrd="0" destOrd="0" parTransId="{D3B6770F-FF36-AF4A-8927-C89D1DEC4C4C}" sibTransId="{ADBB0FBF-8138-E247-9A6B-CF6E6683D26C}"/>
    <dgm:cxn modelId="{D4753766-C413-7042-9A28-BD87FD42A0FE}" type="presOf" srcId="{FCAB987F-3E7A-3048-8AEE-B59BEAC3A3A1}" destId="{BC8A6F50-14AD-2D43-A6C7-98A3776AC7D0}" srcOrd="0" destOrd="0" presId="urn:microsoft.com/office/officeart/2005/8/layout/cycle8"/>
    <dgm:cxn modelId="{EC1768A6-1CA5-3B47-9013-3AAA1E0CACF9}" type="presParOf" srcId="{783B58EA-98ED-324B-83A2-DDED8D9E64D0}" destId="{BC8A6F50-14AD-2D43-A6C7-98A3776AC7D0}" srcOrd="0" destOrd="0" presId="urn:microsoft.com/office/officeart/2005/8/layout/cycle8"/>
    <dgm:cxn modelId="{83DCED20-A0A5-FB4B-9B1A-6F3B93583325}" type="presParOf" srcId="{783B58EA-98ED-324B-83A2-DDED8D9E64D0}" destId="{6EF8D7E2-55EF-6C4A-9509-529FF0B979B7}" srcOrd="1" destOrd="0" presId="urn:microsoft.com/office/officeart/2005/8/layout/cycle8"/>
    <dgm:cxn modelId="{57F9FB18-BF79-4F4B-BFBD-9A98CEDC06D2}" type="presParOf" srcId="{783B58EA-98ED-324B-83A2-DDED8D9E64D0}" destId="{D051F956-430B-EF4C-95E9-35E484867DE9}" srcOrd="2" destOrd="0" presId="urn:microsoft.com/office/officeart/2005/8/layout/cycle8"/>
    <dgm:cxn modelId="{6E1C6779-94B1-2E4B-8947-7F2931129913}" type="presParOf" srcId="{783B58EA-98ED-324B-83A2-DDED8D9E64D0}" destId="{EA6F4435-72F4-6443-9610-AFD228A2A9DC}" srcOrd="3" destOrd="0" presId="urn:microsoft.com/office/officeart/2005/8/layout/cycle8"/>
    <dgm:cxn modelId="{E652B5F0-5414-EB40-801F-4443D1300AC4}" type="presParOf" srcId="{783B58EA-98ED-324B-83A2-DDED8D9E64D0}" destId="{43BEB3E0-3252-D04B-9F8E-A781BAD47417}" srcOrd="4" destOrd="0" presId="urn:microsoft.com/office/officeart/2005/8/layout/cycle8"/>
    <dgm:cxn modelId="{88639BD1-AC44-A94C-8889-F8F7FCBEC1D4}" type="presParOf" srcId="{783B58EA-98ED-324B-83A2-DDED8D9E64D0}" destId="{431F2F6C-1EE1-2D46-BB90-E205EAC6FC2E}" srcOrd="5" destOrd="0" presId="urn:microsoft.com/office/officeart/2005/8/layout/cycle8"/>
    <dgm:cxn modelId="{F21D8168-5711-2140-87EF-A78448EC6688}" type="presParOf" srcId="{783B58EA-98ED-324B-83A2-DDED8D9E64D0}" destId="{E6CCD143-31E0-F74F-80A0-D74DCBFFE4FD}" srcOrd="6" destOrd="0" presId="urn:microsoft.com/office/officeart/2005/8/layout/cycle8"/>
    <dgm:cxn modelId="{6853BBEE-01F9-2C41-A4B8-65C4334741F9}" type="presParOf" srcId="{783B58EA-98ED-324B-83A2-DDED8D9E64D0}" destId="{A0929E1A-56CA-904B-8801-56D26849DE8E}" srcOrd="7" destOrd="0" presId="urn:microsoft.com/office/officeart/2005/8/layout/cycle8"/>
    <dgm:cxn modelId="{AF47FD01-4AE4-5F40-8407-E09A9D8107A7}" type="presParOf" srcId="{783B58EA-98ED-324B-83A2-DDED8D9E64D0}" destId="{51368353-0CF2-284F-BD65-084C477364AA}" srcOrd="8" destOrd="0" presId="urn:microsoft.com/office/officeart/2005/8/layout/cycle8"/>
    <dgm:cxn modelId="{7ABE6E12-CE61-AF4D-ACA8-DE57F4A164A2}" type="presParOf" srcId="{783B58EA-98ED-324B-83A2-DDED8D9E64D0}" destId="{61180D05-68A8-BA46-9241-7F604077A424}" srcOrd="9" destOrd="0" presId="urn:microsoft.com/office/officeart/2005/8/layout/cycle8"/>
    <dgm:cxn modelId="{93F408A4-0ECE-684A-9654-FEA5828C7B6D}" type="presParOf" srcId="{783B58EA-98ED-324B-83A2-DDED8D9E64D0}" destId="{38056E77-006B-B54F-BF23-1887DA369419}" srcOrd="10" destOrd="0" presId="urn:microsoft.com/office/officeart/2005/8/layout/cycle8"/>
    <dgm:cxn modelId="{FAEB54DD-5FD2-5E4A-84FF-321DC74E82B1}" type="presParOf" srcId="{783B58EA-98ED-324B-83A2-DDED8D9E64D0}" destId="{3BCF4B2F-EE8D-0F41-A2B1-16B6CE774459}" srcOrd="11" destOrd="0" presId="urn:microsoft.com/office/officeart/2005/8/layout/cycle8"/>
    <dgm:cxn modelId="{609DEF53-AEE3-2641-8F65-62FACC150F19}" type="presParOf" srcId="{783B58EA-98ED-324B-83A2-DDED8D9E64D0}" destId="{F1EE4F4F-AF7F-5B4C-A59B-5AD12C068707}" srcOrd="12" destOrd="0" presId="urn:microsoft.com/office/officeart/2005/8/layout/cycle8"/>
    <dgm:cxn modelId="{01FC6304-3179-1847-B780-76469493436F}" type="presParOf" srcId="{783B58EA-98ED-324B-83A2-DDED8D9E64D0}" destId="{D5874455-2704-4B4F-9660-F92699E6EB36}" srcOrd="13" destOrd="0" presId="urn:microsoft.com/office/officeart/2005/8/layout/cycle8"/>
    <dgm:cxn modelId="{5FE216AD-58E9-5C40-B5AC-1BF8A071D6CF}" type="presParOf" srcId="{783B58EA-98ED-324B-83A2-DDED8D9E64D0}" destId="{7D8E347C-0D89-214D-B877-1C694F5BD7B1}" srcOrd="14" destOrd="0" presId="urn:microsoft.com/office/officeart/2005/8/layout/cycle8"/>
    <dgm:cxn modelId="{34A1291A-895D-9646-ABC5-748C44329F42}" type="presParOf" srcId="{783B58EA-98ED-324B-83A2-DDED8D9E64D0}" destId="{7D00789F-7595-B949-9528-BC5960248C00}" srcOrd="15" destOrd="0" presId="urn:microsoft.com/office/officeart/2005/8/layout/cycle8"/>
    <dgm:cxn modelId="{44233C5E-B387-B04C-9BCF-3B95955AE29B}" type="presParOf" srcId="{783B58EA-98ED-324B-83A2-DDED8D9E64D0}" destId="{77D7976A-66D5-AB4C-9549-C9117C67A12F}" srcOrd="16" destOrd="0" presId="urn:microsoft.com/office/officeart/2005/8/layout/cycle8"/>
    <dgm:cxn modelId="{37B2A18F-ED20-2040-9187-80E9A6C932BC}" type="presParOf" srcId="{783B58EA-98ED-324B-83A2-DDED8D9E64D0}" destId="{1F589DDF-9908-CD4D-A3C2-2D6220A081BC}" srcOrd="17" destOrd="0" presId="urn:microsoft.com/office/officeart/2005/8/layout/cycle8"/>
    <dgm:cxn modelId="{CFAD0822-0B5E-D543-9E9A-BA58B71D6D61}" type="presParOf" srcId="{783B58EA-98ED-324B-83A2-DDED8D9E64D0}" destId="{29FDA766-AD32-6046-8D02-8F8D6894BC65}" srcOrd="18" destOrd="0" presId="urn:microsoft.com/office/officeart/2005/8/layout/cycle8"/>
    <dgm:cxn modelId="{613BD3DE-54CD-244D-8C45-36760B311C60}" type="presParOf" srcId="{783B58EA-98ED-324B-83A2-DDED8D9E64D0}" destId="{2A93515D-6B07-2F4D-8FD2-4F38368F7AA0}" srcOrd="19" destOrd="0" presId="urn:microsoft.com/office/officeart/2005/8/layout/cycle8"/>
    <dgm:cxn modelId="{39E4932D-2619-7D45-8D05-DC385C0CF724}" type="presParOf" srcId="{783B58EA-98ED-324B-83A2-DDED8D9E64D0}" destId="{ADDBB8EF-F141-6641-9EB6-77C6C08125DB}" srcOrd="20" destOrd="0" presId="urn:microsoft.com/office/officeart/2005/8/layout/cycle8"/>
    <dgm:cxn modelId="{D190D43A-FBCF-3740-A208-EF1087C6863A}" type="presParOf" srcId="{783B58EA-98ED-324B-83A2-DDED8D9E64D0}" destId="{E3438B34-66FE-F44E-8782-D0DD23D027B2}" srcOrd="21" destOrd="0" presId="urn:microsoft.com/office/officeart/2005/8/layout/cycle8"/>
    <dgm:cxn modelId="{646B228A-4477-8E44-985D-FB93DCB72470}" type="presParOf" srcId="{783B58EA-98ED-324B-83A2-DDED8D9E64D0}" destId="{410CED4D-D35C-6B46-AB93-995CBA87A42B}" srcOrd="22" destOrd="0" presId="urn:microsoft.com/office/officeart/2005/8/layout/cycle8"/>
    <dgm:cxn modelId="{CFBB616A-6C1A-9F43-954B-3F8D00B05975}" type="presParOf" srcId="{783B58EA-98ED-324B-83A2-DDED8D9E64D0}" destId="{6D315377-BB5B-754B-9F2B-DFF641781E3B}" srcOrd="23" destOrd="0" presId="urn:microsoft.com/office/officeart/2005/8/layout/cycle8"/>
    <dgm:cxn modelId="{D5B11BBA-81CA-7042-8085-F2166A3E8205}" type="presParOf" srcId="{783B58EA-98ED-324B-83A2-DDED8D9E64D0}" destId="{1F6B0BF8-C139-3E42-8C09-73FD62EAB4F8}" srcOrd="24" destOrd="0" presId="urn:microsoft.com/office/officeart/2005/8/layout/cycle8"/>
    <dgm:cxn modelId="{382C2827-4CAE-1649-83D8-97723FA74D8A}" type="presParOf" srcId="{783B58EA-98ED-324B-83A2-DDED8D9E64D0}" destId="{76659952-EACC-C946-9B0D-B5AD0A5330F1}" srcOrd="25" destOrd="0" presId="urn:microsoft.com/office/officeart/2005/8/layout/cycle8"/>
    <dgm:cxn modelId="{35054E19-59D4-5249-A798-D56ABD6B73A2}" type="presParOf" srcId="{783B58EA-98ED-324B-83A2-DDED8D9E64D0}" destId="{6434E5FB-20AE-A945-B3F8-722DB44D6EB7}" srcOrd="26" destOrd="0" presId="urn:microsoft.com/office/officeart/2005/8/layout/cycle8"/>
    <dgm:cxn modelId="{C9A58DC5-309E-5242-9139-C3871425E3A0}" type="presParOf" srcId="{783B58EA-98ED-324B-83A2-DDED8D9E64D0}" destId="{692491A4-A51D-9C4C-84FD-3DD3596CBC17}" srcOrd="27" destOrd="0" presId="urn:microsoft.com/office/officeart/2005/8/layout/cycle8"/>
    <dgm:cxn modelId="{040C1898-787F-2646-B3D3-EB4A668AFEB9}" type="presParOf" srcId="{783B58EA-98ED-324B-83A2-DDED8D9E64D0}" destId="{A9D1E89F-C721-5E40-A600-03506B6AE17D}" srcOrd="28" destOrd="0" presId="urn:microsoft.com/office/officeart/2005/8/layout/cycle8"/>
    <dgm:cxn modelId="{13E037E1-3D57-D74E-9F0B-FFB9514AAA3E}" type="presParOf" srcId="{783B58EA-98ED-324B-83A2-DDED8D9E64D0}" destId="{4988017F-9D32-D04B-869C-8DD36D4E5DE2}" srcOrd="29" destOrd="0" presId="urn:microsoft.com/office/officeart/2005/8/layout/cycle8"/>
    <dgm:cxn modelId="{9426AA95-9F09-EB42-B983-BC123BCF279E}" type="presParOf" srcId="{783B58EA-98ED-324B-83A2-DDED8D9E64D0}" destId="{1DB74407-5C14-2F46-96DC-743CE1CE3224}" srcOrd="30" destOrd="0" presId="urn:microsoft.com/office/officeart/2005/8/layout/cycle8"/>
    <dgm:cxn modelId="{A0952880-BE40-C24D-A7B4-AC3FC04C6090}" type="presParOf" srcId="{783B58EA-98ED-324B-83A2-DDED8D9E64D0}" destId="{5A14BF63-F141-AF45-9276-4FDDB8F11359}" srcOrd="31" destOrd="0" presId="urn:microsoft.com/office/officeart/2005/8/layout/cycle8"/>
    <dgm:cxn modelId="{F8F272E3-EF42-B244-9731-EC989162A7E3}" type="presParOf" srcId="{783B58EA-98ED-324B-83A2-DDED8D9E64D0}" destId="{948F7226-E5C7-5144-8282-1FF47C3C308A}" srcOrd="32" destOrd="0" presId="urn:microsoft.com/office/officeart/2005/8/layout/cycle8"/>
    <dgm:cxn modelId="{8576CDBD-B8C9-7048-9345-4A739A4D4A62}" type="presParOf" srcId="{783B58EA-98ED-324B-83A2-DDED8D9E64D0}" destId="{CF647AC0-122F-C84F-BCE5-23F4C16C947D}" srcOrd="33" destOrd="0" presId="urn:microsoft.com/office/officeart/2005/8/layout/cycle8"/>
    <dgm:cxn modelId="{22AB8001-3D43-B444-8074-0201E0E63F43}" type="presParOf" srcId="{783B58EA-98ED-324B-83A2-DDED8D9E64D0}" destId="{5F36069D-614E-5448-9C0A-BEDA4F773083}" srcOrd="3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8A6F50-14AD-2D43-A6C7-98A3776AC7D0}">
      <dsp:nvSpPr>
        <dsp:cNvPr id="0" name=""/>
        <dsp:cNvSpPr/>
      </dsp:nvSpPr>
      <dsp:spPr>
        <a:xfrm>
          <a:off x="2481485" y="229523"/>
          <a:ext cx="3160650" cy="3160650"/>
        </a:xfrm>
        <a:prstGeom prst="pie">
          <a:avLst>
            <a:gd name="adj1" fmla="val 16200000"/>
            <a:gd name="adj2" fmla="val 19285716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/>
            <a:t>Atestace</a:t>
          </a:r>
          <a:endParaRPr lang="en-US" sz="1000" kern="1200"/>
        </a:p>
      </dsp:txBody>
      <dsp:txXfrm>
        <a:off x="4141955" y="523012"/>
        <a:ext cx="752535" cy="602028"/>
      </dsp:txXfrm>
    </dsp:sp>
    <dsp:sp modelId="{43BEB3E0-3252-D04B-9F8E-A781BAD47417}">
      <dsp:nvSpPr>
        <dsp:cNvPr id="0" name=""/>
        <dsp:cNvSpPr/>
      </dsp:nvSpPr>
      <dsp:spPr>
        <a:xfrm>
          <a:off x="2522122" y="280319"/>
          <a:ext cx="3160650" cy="3160650"/>
        </a:xfrm>
        <a:prstGeom prst="pie">
          <a:avLst>
            <a:gd name="adj1" fmla="val 19285716"/>
            <a:gd name="adj2" fmla="val 771428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/>
            <a:t>Kvalita</a:t>
          </a:r>
        </a:p>
      </dsp:txBody>
      <dsp:txXfrm>
        <a:off x="4668730" y="1426055"/>
        <a:ext cx="865416" cy="526775"/>
      </dsp:txXfrm>
    </dsp:sp>
    <dsp:sp modelId="{51368353-0CF2-284F-BD65-084C477364AA}">
      <dsp:nvSpPr>
        <dsp:cNvPr id="0" name=""/>
        <dsp:cNvSpPr/>
      </dsp:nvSpPr>
      <dsp:spPr>
        <a:xfrm>
          <a:off x="2507447" y="344285"/>
          <a:ext cx="3160650" cy="3160650"/>
        </a:xfrm>
        <a:prstGeom prst="pie">
          <a:avLst>
            <a:gd name="adj1" fmla="val 771428"/>
            <a:gd name="adj2" fmla="val 3857143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/>
            <a:t>Podpora</a:t>
          </a:r>
        </a:p>
      </dsp:txBody>
      <dsp:txXfrm>
        <a:off x="4537036" y="2216217"/>
        <a:ext cx="752535" cy="583215"/>
      </dsp:txXfrm>
    </dsp:sp>
    <dsp:sp modelId="{F1EE4F4F-AF7F-5B4C-A59B-5AD12C068707}">
      <dsp:nvSpPr>
        <dsp:cNvPr id="0" name=""/>
        <dsp:cNvSpPr/>
      </dsp:nvSpPr>
      <dsp:spPr>
        <a:xfrm>
          <a:off x="2448749" y="372505"/>
          <a:ext cx="3160650" cy="3160650"/>
        </a:xfrm>
        <a:prstGeom prst="pie">
          <a:avLst>
            <a:gd name="adj1" fmla="val 3857226"/>
            <a:gd name="adj2" fmla="val 6942858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Kabinet</a:t>
          </a:r>
          <a:endParaRPr lang="en-US" sz="1000" kern="1200" dirty="0"/>
        </a:p>
      </dsp:txBody>
      <dsp:txXfrm>
        <a:off x="3662213" y="2855873"/>
        <a:ext cx="733722" cy="526775"/>
      </dsp:txXfrm>
    </dsp:sp>
    <dsp:sp modelId="{77D7976A-66D5-AB4C-9549-C9117C67A12F}">
      <dsp:nvSpPr>
        <dsp:cNvPr id="0" name=""/>
        <dsp:cNvSpPr/>
      </dsp:nvSpPr>
      <dsp:spPr>
        <a:xfrm>
          <a:off x="2390052" y="344285"/>
          <a:ext cx="3160650" cy="3160650"/>
        </a:xfrm>
        <a:prstGeom prst="pie">
          <a:avLst>
            <a:gd name="adj1" fmla="val 6942858"/>
            <a:gd name="adj2" fmla="val 1002857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/>
            <a:t>Veřejnost</a:t>
          </a:r>
        </a:p>
      </dsp:txBody>
      <dsp:txXfrm>
        <a:off x="2768577" y="2216217"/>
        <a:ext cx="752535" cy="583215"/>
      </dsp:txXfrm>
    </dsp:sp>
    <dsp:sp modelId="{ADDBB8EF-F141-6641-9EB6-77C6C08125DB}">
      <dsp:nvSpPr>
        <dsp:cNvPr id="0" name=""/>
        <dsp:cNvSpPr/>
      </dsp:nvSpPr>
      <dsp:spPr>
        <a:xfrm>
          <a:off x="2375377" y="280319"/>
          <a:ext cx="3160650" cy="3160650"/>
        </a:xfrm>
        <a:prstGeom prst="pie">
          <a:avLst>
            <a:gd name="adj1" fmla="val 10028574"/>
            <a:gd name="adj2" fmla="val 1311428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/>
            <a:t>Evaluace</a:t>
          </a:r>
        </a:p>
      </dsp:txBody>
      <dsp:txXfrm>
        <a:off x="2524003" y="1426055"/>
        <a:ext cx="865416" cy="526775"/>
      </dsp:txXfrm>
    </dsp:sp>
    <dsp:sp modelId="{1F6B0BF8-C139-3E42-8C09-73FD62EAB4F8}">
      <dsp:nvSpPr>
        <dsp:cNvPr id="0" name=""/>
        <dsp:cNvSpPr/>
      </dsp:nvSpPr>
      <dsp:spPr>
        <a:xfrm>
          <a:off x="2416014" y="229523"/>
          <a:ext cx="3160650" cy="3160650"/>
        </a:xfrm>
        <a:prstGeom prst="pie">
          <a:avLst>
            <a:gd name="adj1" fmla="val 13114284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/>
            <a:t>Infrastruktura</a:t>
          </a:r>
          <a:endParaRPr lang="en-US" sz="1000" kern="1200" dirty="0"/>
        </a:p>
      </dsp:txBody>
      <dsp:txXfrm>
        <a:off x="3163658" y="523012"/>
        <a:ext cx="752535" cy="602028"/>
      </dsp:txXfrm>
    </dsp:sp>
    <dsp:sp modelId="{A9D1E89F-C721-5E40-A600-03506B6AE17D}">
      <dsp:nvSpPr>
        <dsp:cNvPr id="0" name=""/>
        <dsp:cNvSpPr/>
      </dsp:nvSpPr>
      <dsp:spPr>
        <a:xfrm>
          <a:off x="2285668" y="33864"/>
          <a:ext cx="3551968" cy="3551968"/>
        </a:xfrm>
        <a:prstGeom prst="circularArrow">
          <a:avLst>
            <a:gd name="adj1" fmla="val 5085"/>
            <a:gd name="adj2" fmla="val 327528"/>
            <a:gd name="adj3" fmla="val 18957827"/>
            <a:gd name="adj4" fmla="val 16200343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88017F-9D32-D04B-869C-8DD36D4E5DE2}">
      <dsp:nvSpPr>
        <dsp:cNvPr id="0" name=""/>
        <dsp:cNvSpPr/>
      </dsp:nvSpPr>
      <dsp:spPr>
        <a:xfrm>
          <a:off x="2326560" y="84885"/>
          <a:ext cx="3551968" cy="3551968"/>
        </a:xfrm>
        <a:prstGeom prst="circularArrow">
          <a:avLst>
            <a:gd name="adj1" fmla="val 5085"/>
            <a:gd name="adj2" fmla="val 327528"/>
            <a:gd name="adj3" fmla="val 443744"/>
            <a:gd name="adj4" fmla="val 19285776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B74407-5C14-2F46-96DC-743CE1CE3224}">
      <dsp:nvSpPr>
        <dsp:cNvPr id="0" name=""/>
        <dsp:cNvSpPr/>
      </dsp:nvSpPr>
      <dsp:spPr>
        <a:xfrm>
          <a:off x="2311834" y="148702"/>
          <a:ext cx="3551968" cy="3551968"/>
        </a:xfrm>
        <a:prstGeom prst="circularArrow">
          <a:avLst>
            <a:gd name="adj1" fmla="val 5085"/>
            <a:gd name="adj2" fmla="val 327528"/>
            <a:gd name="adj3" fmla="val 3529100"/>
            <a:gd name="adj4" fmla="val 770764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14BF63-F141-AF45-9276-4FDDB8F11359}">
      <dsp:nvSpPr>
        <dsp:cNvPr id="0" name=""/>
        <dsp:cNvSpPr/>
      </dsp:nvSpPr>
      <dsp:spPr>
        <a:xfrm>
          <a:off x="2253090" y="176763"/>
          <a:ext cx="3551968" cy="3551968"/>
        </a:xfrm>
        <a:prstGeom prst="circularArrow">
          <a:avLst>
            <a:gd name="adj1" fmla="val 5085"/>
            <a:gd name="adj2" fmla="val 327528"/>
            <a:gd name="adj3" fmla="val 6615046"/>
            <a:gd name="adj4" fmla="val 3857426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48F7226-E5C7-5144-8282-1FF47C3C308A}">
      <dsp:nvSpPr>
        <dsp:cNvPr id="0" name=""/>
        <dsp:cNvSpPr/>
      </dsp:nvSpPr>
      <dsp:spPr>
        <a:xfrm>
          <a:off x="2194346" y="148702"/>
          <a:ext cx="3551968" cy="3551968"/>
        </a:xfrm>
        <a:prstGeom prst="circularArrow">
          <a:avLst>
            <a:gd name="adj1" fmla="val 5085"/>
            <a:gd name="adj2" fmla="val 327528"/>
            <a:gd name="adj3" fmla="val 9701707"/>
            <a:gd name="adj4" fmla="val 6943371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647AC0-122F-C84F-BCE5-23F4C16C947D}">
      <dsp:nvSpPr>
        <dsp:cNvPr id="0" name=""/>
        <dsp:cNvSpPr/>
      </dsp:nvSpPr>
      <dsp:spPr>
        <a:xfrm>
          <a:off x="2179620" y="84885"/>
          <a:ext cx="3551968" cy="3551968"/>
        </a:xfrm>
        <a:prstGeom prst="circularArrow">
          <a:avLst>
            <a:gd name="adj1" fmla="val 5085"/>
            <a:gd name="adj2" fmla="val 327528"/>
            <a:gd name="adj3" fmla="val 12786695"/>
            <a:gd name="adj4" fmla="val 10028727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36069D-614E-5448-9C0A-BEDA4F773083}">
      <dsp:nvSpPr>
        <dsp:cNvPr id="0" name=""/>
        <dsp:cNvSpPr/>
      </dsp:nvSpPr>
      <dsp:spPr>
        <a:xfrm>
          <a:off x="2220512" y="33864"/>
          <a:ext cx="3551968" cy="3551968"/>
        </a:xfrm>
        <a:prstGeom prst="circularArrow">
          <a:avLst>
            <a:gd name="adj1" fmla="val 5085"/>
            <a:gd name="adj2" fmla="val 327528"/>
            <a:gd name="adj3" fmla="val 15872129"/>
            <a:gd name="adj4" fmla="val 13114645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C36D5-50EE-48F3-8639-430CA27A17F3}" type="datetimeFigureOut">
              <a:rPr lang="cs-CZ" smtClean="0"/>
              <a:t>16.02.2017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AA0F0-8CBB-43D5-A06D-AB175ECAE9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601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4E047-F0E3-4D96-9601-877D0F443167}" type="datetimeFigureOut">
              <a:rPr lang="cs-CZ" smtClean="0"/>
              <a:t>16.02.2017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3F150-E127-4526-889F-47418C4ACA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6320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ěž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cs-CZ" sz="2800" b="1" kern="1200" dirty="0">
                <a:solidFill>
                  <a:srgbClr val="38899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cs-CZ" b="1" dirty="0" smtClean="0">
                <a:solidFill>
                  <a:srgbClr val="428D96"/>
                </a:solidFill>
              </a:rPr>
              <a:t>Velký nadpis (</a:t>
            </a:r>
            <a:r>
              <a:rPr lang="cs-CZ" b="1" dirty="0" err="1" smtClean="0">
                <a:solidFill>
                  <a:srgbClr val="428D96"/>
                </a:solidFill>
              </a:rPr>
              <a:t>Calibri</a:t>
            </a:r>
            <a:r>
              <a:rPr lang="cs-CZ" b="1" dirty="0" smtClean="0">
                <a:solidFill>
                  <a:srgbClr val="428D96"/>
                </a:solidFill>
              </a:rPr>
              <a:t> B28)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7886700" cy="400367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cs-CZ" b="0" smtClean="0">
                <a:latin typeface="+mj-lt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r>
              <a:rPr lang="cs-CZ" b="1" dirty="0" smtClean="0">
                <a:latin typeface="+mn-lt"/>
              </a:rPr>
              <a:t>Nadpis (</a:t>
            </a:r>
            <a:r>
              <a:rPr lang="cs-CZ" b="1" dirty="0" err="1" smtClean="0">
                <a:latin typeface="+mn-lt"/>
              </a:rPr>
              <a:t>Calibri</a:t>
            </a:r>
            <a:r>
              <a:rPr lang="cs-CZ" b="1" dirty="0" smtClean="0">
                <a:latin typeface="+mn-lt"/>
              </a:rPr>
              <a:t> B20), </a:t>
            </a:r>
            <a:r>
              <a:rPr lang="cs-CZ" dirty="0" smtClean="0"/>
              <a:t>Text (</a:t>
            </a:r>
            <a:r>
              <a:rPr lang="cs-CZ" dirty="0" err="1" smtClean="0"/>
              <a:t>Calibri</a:t>
            </a:r>
            <a:r>
              <a:rPr lang="cs-CZ" dirty="0" smtClean="0"/>
              <a:t> </a:t>
            </a:r>
            <a:r>
              <a:rPr lang="cs-CZ" dirty="0" err="1" smtClean="0"/>
              <a:t>Light</a:t>
            </a:r>
            <a:r>
              <a:rPr lang="cs-CZ" dirty="0" smtClean="0"/>
              <a:t> 20)</a:t>
            </a:r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200" y="5834515"/>
            <a:ext cx="46116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80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16.02.2017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200" y="5834515"/>
            <a:ext cx="46116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241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792451"/>
            <a:ext cx="7886700" cy="898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135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Nadpis</a:t>
            </a:r>
          </a:p>
          <a:p>
            <a:pPr lvl="0"/>
            <a:r>
              <a:rPr lang="cs-CZ" dirty="0" smtClean="0"/>
              <a:t>Text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16.02.2017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200" y="5834515"/>
            <a:ext cx="4611600" cy="1023485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44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25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9" r:id="rId2"/>
  </p:sldLayoutIdLst>
  <p:timing>
    <p:tnLst>
      <p:par>
        <p:cTn id="1" dur="indefinite" restart="never" nodeType="tmRoot"/>
      </p:par>
    </p:tnLst>
  </p:timing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Tx/>
        <a:buNone/>
        <a:defRPr lang="cs-CZ" sz="2800" b="1" kern="1200" dirty="0">
          <a:solidFill>
            <a:srgbClr val="388991"/>
          </a:solidFill>
          <a:latin typeface="+mn-lt"/>
          <a:ea typeface="+mn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 smtClean="0">
                <a:solidFill>
                  <a:srgbClr val="428D96"/>
                </a:solidFill>
              </a:rPr>
              <a:t>IMKA</a:t>
            </a:r>
            <a:endParaRPr lang="cs-CZ" dirty="0">
              <a:solidFill>
                <a:srgbClr val="428D9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15875" algn="just">
              <a:defRPr/>
            </a:pPr>
            <a:endParaRPr lang="cs-CZ" dirty="0" smtClean="0"/>
          </a:p>
          <a:p>
            <a:pPr indent="-15875" algn="just">
              <a:defRPr/>
            </a:pPr>
            <a:endParaRPr lang="cs-CZ" dirty="0"/>
          </a:p>
          <a:p>
            <a:pPr indent="-15875" algn="just">
              <a:defRPr/>
            </a:pPr>
            <a:endParaRPr lang="cs-CZ" dirty="0" smtClean="0"/>
          </a:p>
          <a:p>
            <a:pPr indent="-15875" algn="just">
              <a:defRPr/>
            </a:pPr>
            <a:r>
              <a:rPr lang="cs-CZ" dirty="0" smtClean="0"/>
              <a:t>Cílem </a:t>
            </a:r>
            <a:r>
              <a:rPr lang="cs-CZ" dirty="0"/>
              <a:t>projektu IMKA Je komplexně připravit, ověřit a </a:t>
            </a:r>
            <a:r>
              <a:rPr lang="cs-CZ" b="1" dirty="0"/>
              <a:t>implementovat</a:t>
            </a:r>
            <a:r>
              <a:rPr lang="cs-CZ" dirty="0"/>
              <a:t> metody, opatření a nástroje, které zajistí úspěšné zavedení a přijetí </a:t>
            </a:r>
            <a:r>
              <a:rPr lang="cs-CZ" b="1" dirty="0"/>
              <a:t>kariérního systému učitelů</a:t>
            </a:r>
            <a:r>
              <a:rPr lang="en-US" dirty="0"/>
              <a:t>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52628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IMKA </a:t>
            </a:r>
            <a:r>
              <a:rPr lang="mr-IN" dirty="0" smtClean="0"/>
              <a:t>–</a:t>
            </a:r>
            <a:r>
              <a:rPr lang="cs-CZ" dirty="0" smtClean="0"/>
              <a:t> klíčové údaje o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cs-CZ" b="1" dirty="0"/>
              <a:t>Realizátor projektu:</a:t>
            </a:r>
            <a:r>
              <a:rPr lang="cs-CZ" dirty="0"/>
              <a:t> Národní institut pro další vzdělávání</a:t>
            </a:r>
          </a:p>
          <a:p>
            <a:pPr algn="just">
              <a:defRPr/>
            </a:pPr>
            <a:r>
              <a:rPr lang="cs-CZ" b="1" dirty="0"/>
              <a:t>Období realizace:</a:t>
            </a:r>
            <a:r>
              <a:rPr lang="cs-CZ" dirty="0"/>
              <a:t> 1. </a:t>
            </a:r>
            <a:r>
              <a:rPr lang="cs-CZ" dirty="0" smtClean="0"/>
              <a:t>5. 2017 </a:t>
            </a:r>
            <a:r>
              <a:rPr lang="cs-CZ" dirty="0"/>
              <a:t>– 30. 6. </a:t>
            </a:r>
            <a:r>
              <a:rPr lang="cs-CZ" dirty="0" smtClean="0"/>
              <a:t>2022 (62 </a:t>
            </a:r>
            <a:r>
              <a:rPr lang="cs-CZ" dirty="0"/>
              <a:t>měsíců)</a:t>
            </a:r>
          </a:p>
          <a:p>
            <a:pPr algn="just">
              <a:defRPr/>
            </a:pPr>
            <a:r>
              <a:rPr lang="cs-CZ" b="1" dirty="0"/>
              <a:t>Rozpočet:</a:t>
            </a:r>
            <a:r>
              <a:rPr lang="cs-CZ" dirty="0"/>
              <a:t> </a:t>
            </a:r>
            <a:r>
              <a:rPr lang="cs-CZ" dirty="0" smtClean="0"/>
              <a:t>510 mil</a:t>
            </a:r>
            <a:r>
              <a:rPr lang="cs-CZ" dirty="0"/>
              <a:t>. Kč</a:t>
            </a:r>
          </a:p>
        </p:txBody>
      </p:sp>
    </p:spTree>
    <p:extLst>
      <p:ext uri="{BB962C8B-B14F-4D97-AF65-F5344CB8AC3E}">
        <p14:creationId xmlns:p14="http://schemas.microsoft.com/office/powerpoint/2010/main" val="3118113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IMKA </a:t>
            </a:r>
            <a:r>
              <a:rPr lang="mr-IN" dirty="0" smtClean="0"/>
              <a:t>–</a:t>
            </a:r>
            <a:r>
              <a:rPr lang="cs-CZ" dirty="0" smtClean="0"/>
              <a:t> základní členění</a:t>
            </a:r>
            <a:endParaRPr lang="cs-CZ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8522998"/>
              </p:ext>
            </p:extLst>
          </p:nvPr>
        </p:nvGraphicFramePr>
        <p:xfrm>
          <a:off x="628650" y="2042808"/>
          <a:ext cx="8058150" cy="3762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0927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IMKA </a:t>
            </a:r>
            <a:r>
              <a:rPr lang="mr-IN" dirty="0" smtClean="0"/>
              <a:t>–</a:t>
            </a:r>
            <a:r>
              <a:rPr lang="cs-CZ" dirty="0" smtClean="0"/>
              <a:t> důvody realizace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charset="0"/>
              <a:buChar char="•"/>
            </a:pPr>
            <a:r>
              <a:rPr lang="cs-CZ" dirty="0" smtClean="0"/>
              <a:t>Systematičtější podpora profesního rozvoje učitelů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 smtClean="0"/>
              <a:t>Systematické hodnocení učitelské práce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 smtClean="0"/>
              <a:t>Spravedlivý systém odměňování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 smtClean="0"/>
              <a:t>Zvýšení atraktivity učitelského povolání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 smtClean="0"/>
              <a:t>Zkvalitnění vzdělávání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 smtClean="0"/>
              <a:t>Zkvalitnění systému DVPP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0031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IMKA - Atestace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charset="0"/>
              <a:buChar char="•"/>
            </a:pPr>
            <a:r>
              <a:rPr lang="cs-CZ" dirty="0"/>
              <a:t>Pilotáž atestací na KS2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/>
              <a:t>Pilotáž atestací na KS3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 smtClean="0"/>
              <a:t>Realizace </a:t>
            </a:r>
            <a:r>
              <a:rPr lang="cs-CZ" dirty="0"/>
              <a:t>atestací v přechodném období</a:t>
            </a:r>
          </a:p>
        </p:txBody>
      </p:sp>
    </p:spTree>
    <p:extLst>
      <p:ext uri="{BB962C8B-B14F-4D97-AF65-F5344CB8AC3E}">
        <p14:creationId xmlns:p14="http://schemas.microsoft.com/office/powerpoint/2010/main" val="1527133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IMKA - Kvalita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cs-CZ" dirty="0"/>
              <a:t>Model systému řízení kvality DVPP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/>
              <a:t>Pilotáž systému řízení kvality DVPP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/>
              <a:t>Implementace systému řízení kvality DVPP</a:t>
            </a:r>
          </a:p>
        </p:txBody>
      </p:sp>
    </p:spTree>
    <p:extLst>
      <p:ext uri="{BB962C8B-B14F-4D97-AF65-F5344CB8AC3E}">
        <p14:creationId xmlns:p14="http://schemas.microsoft.com/office/powerpoint/2010/main" val="282457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IMKA -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cs-CZ" dirty="0" smtClean="0"/>
              <a:t>Vzdělávání cílových skupin (učitelů, ředitelů)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 smtClean="0"/>
              <a:t>Vzdělávání personálu atestací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 smtClean="0"/>
              <a:t>Vzdělávání personálu řízení kvality DVPP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5418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IMKA - Kabinet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charset="0"/>
              <a:buChar char="•"/>
            </a:pPr>
            <a:r>
              <a:rPr lang="cs-CZ" dirty="0" smtClean="0"/>
              <a:t>Pilotáž systému metodických kabinetů propojených na 3. KS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 smtClean="0"/>
              <a:t>Pilotáž systematické modulární podpory v oblasti didaktik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 smtClean="0"/>
              <a:t>Implementace metodických kabinetů</a:t>
            </a:r>
          </a:p>
          <a:p>
            <a:pPr marL="342900" indent="-342900">
              <a:buFont typeface="Arial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6628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IMKA </a:t>
            </a:r>
            <a:r>
              <a:rPr lang="mr-IN" dirty="0" smtClean="0"/>
              <a:t>–</a:t>
            </a:r>
            <a:r>
              <a:rPr lang="cs-CZ" dirty="0" smtClean="0"/>
              <a:t> přínosy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cs-CZ" dirty="0"/>
              <a:t>Podpora profesního rozvoje pedagogů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/>
              <a:t>Cílená podpora začínajících učitelů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/>
              <a:t>Funkční systém řízení kvality DVPP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/>
              <a:t>Motivace pedagogů k profesnímu rozvoji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/>
              <a:t>Podpora různých forem vzdělávání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/>
              <a:t>Zapojení odborné veřejnosti při zavedení KS</a:t>
            </a:r>
          </a:p>
          <a:p>
            <a:pPr marL="342900" indent="-342900">
              <a:buFont typeface="Arial" charset="0"/>
              <a:buChar char="•"/>
            </a:pPr>
            <a:r>
              <a:rPr lang="cs-CZ" dirty="0"/>
              <a:t>Rozhodování na základě výzkumných šetření</a:t>
            </a:r>
          </a:p>
        </p:txBody>
      </p:sp>
    </p:spTree>
    <p:extLst>
      <p:ext uri="{BB962C8B-B14F-4D97-AF65-F5344CB8AC3E}">
        <p14:creationId xmlns:p14="http://schemas.microsoft.com/office/powerpoint/2010/main" val="1961452876"/>
      </p:ext>
    </p:extLst>
  </p:cSld>
  <p:clrMapOvr>
    <a:masterClrMapping/>
  </p:clrMapOvr>
</p:sld>
</file>

<file path=ppt/theme/theme1.xml><?xml version="1.0" encoding="utf-8"?>
<a:theme xmlns:a="http://schemas.openxmlformats.org/drawingml/2006/main" name="2_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031_ xmlns="7ffaba63-cadb-4ee0-afcd-3a4a42323a6d" xsi:nil="true"/>
    <SharedWithUsers xmlns="4ed50015-f427-4bca-b79c-7b0ef9a9fc90">
      <UserInfo>
        <DisplayName>Petr Naske</DisplayName>
        <AccountId>104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40B63935230ED4DB8231F1EAEE63E9B" ma:contentTypeVersion="5" ma:contentTypeDescription="Vytvoří nový dokument" ma:contentTypeScope="" ma:versionID="b333860d1f8ee7686ea384f8df339f40">
  <xsd:schema xmlns:xsd="http://www.w3.org/2001/XMLSchema" xmlns:xs="http://www.w3.org/2001/XMLSchema" xmlns:p="http://schemas.microsoft.com/office/2006/metadata/properties" xmlns:ns2="4ed50015-f427-4bca-b79c-7b0ef9a9fc90" xmlns:ns3="7ffaba63-cadb-4ee0-afcd-3a4a42323a6d" targetNamespace="http://schemas.microsoft.com/office/2006/metadata/properties" ma:root="true" ma:fieldsID="73559025c8c6e80c7b1d6eb410070e27" ns2:_="" ns3:_="">
    <xsd:import namespace="4ed50015-f427-4bca-b79c-7b0ef9a9fc90"/>
    <xsd:import namespace="7ffaba63-cadb-4ee0-afcd-3a4a42323a6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_x0031_" minOccurs="0"/>
                <xsd:element ref="ns2:LastSharedByUser" minOccurs="0"/>
                <xsd:element ref="ns2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d50015-f427-4bca-b79c-7b0ef9a9fc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Naposledy sdílel(a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Čas posledního sdílení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faba63-cadb-4ee0-afcd-3a4a42323a6d" elementFormDefault="qualified">
    <xsd:import namespace="http://schemas.microsoft.com/office/2006/documentManagement/types"/>
    <xsd:import namespace="http://schemas.microsoft.com/office/infopath/2007/PartnerControls"/>
    <xsd:element name="_x0031_" ma:index="10" nillable="true" ma:displayName="1" ma:internalName="_x0031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7D9836-1CA0-4407-ABC7-093FC03A94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836A6B-B9C0-4044-A2B1-4CDBD2A5CC87}">
  <ds:schemaRefs>
    <ds:schemaRef ds:uri="7ffaba63-cadb-4ee0-afcd-3a4a42323a6d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4ed50015-f427-4bca-b79c-7b0ef9a9fc90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C2D4311-2F02-4BC6-98A2-2506AFE206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d50015-f427-4bca-b79c-7b0ef9a9fc90"/>
    <ds:schemaRef ds:uri="7ffaba63-cadb-4ee0-afcd-3a4a42323a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3907</TotalTime>
  <Words>210</Words>
  <Application>Microsoft Office PowerPoint</Application>
  <PresentationFormat>Předvádění na obrazovce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2_Vlastní návrh</vt:lpstr>
      <vt:lpstr>IMKA</vt:lpstr>
      <vt:lpstr>IMKA – klíčové údaje o projektu</vt:lpstr>
      <vt:lpstr>IMKA – základní členění</vt:lpstr>
      <vt:lpstr>IMKA – důvody realizace</vt:lpstr>
      <vt:lpstr>IMKA - Atestace</vt:lpstr>
      <vt:lpstr>IMKA - Kvalita</vt:lpstr>
      <vt:lpstr>IMKA - Podpora</vt:lpstr>
      <vt:lpstr>IMKA - Kabinet</vt:lpstr>
      <vt:lpstr>IMKA – přínosy</vt:lpstr>
    </vt:vector>
  </TitlesOfParts>
  <Company>MSMT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Prezentace_obecná šablona</dc:title>
  <dc:creator>Presová Eva</dc:creator>
  <cp:lastModifiedBy>Petrás Petr</cp:lastModifiedBy>
  <cp:revision>369</cp:revision>
  <cp:lastPrinted>2016-04-20T09:01:08Z</cp:lastPrinted>
  <dcterms:created xsi:type="dcterms:W3CDTF">2015-09-11T08:58:50Z</dcterms:created>
  <dcterms:modified xsi:type="dcterms:W3CDTF">2017-02-16T11:08:30Z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0x010100A40B63935230ED4DB8231F1EAEE63E9B</vt:lpwstr>
  </property>
  <property fmtid="{D5CDD505-2E9C-101B-9397-08002B2CF9AE}" pid="3" name="_dlc_DocIdItemGuid">
    <vt:lpwstr>75714b12-5212-4c79-91fb-692e1efd22c5</vt:lpwstr>
  </property>
  <property fmtid="{D5CDD505-2E9C-101B-9397-08002B2CF9AE}" pid="4" name="Komentář">
    <vt:lpwstr/>
  </property>
</Properties>
</file>