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2" r:id="rId4"/>
  </p:sldMasterIdLst>
  <p:notesMasterIdLst>
    <p:notesMasterId r:id="rId14"/>
  </p:notesMasterIdLst>
  <p:handoutMasterIdLst>
    <p:handoutMasterId r:id="rId15"/>
  </p:handoutMasterIdLst>
  <p:sldIdLst>
    <p:sldId id="534" r:id="rId5"/>
    <p:sldId id="535" r:id="rId6"/>
    <p:sldId id="536" r:id="rId7"/>
    <p:sldId id="537" r:id="rId8"/>
    <p:sldId id="539" r:id="rId9"/>
    <p:sldId id="538" r:id="rId10"/>
    <p:sldId id="540" r:id="rId11"/>
    <p:sldId id="541" r:id="rId12"/>
    <p:sldId id="547" r:id="rId13"/>
  </p:sldIdLst>
  <p:sldSz cx="9144000" cy="6858000" type="screen4x3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28D96"/>
    <a:srgbClr val="EAEFF7"/>
    <a:srgbClr val="7EA2D1"/>
    <a:srgbClr val="003399"/>
    <a:srgbClr val="38899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46F890A9-2807-4EBB-B81D-B2AA78EC7F39}" styleName="Tmavý styl 2 – zvýraznění 5/zvýraznění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2D5ABB26-0587-4C30-8999-92F81FD0307C}" styleName="Bez stylu, bez mřížky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409" autoAdjust="0"/>
    <p:restoredTop sz="87821" autoAdjust="0"/>
  </p:normalViewPr>
  <p:slideViewPr>
    <p:cSldViewPr snapToGrid="0">
      <p:cViewPr varScale="1">
        <p:scale>
          <a:sx n="101" d="100"/>
          <a:sy n="101" d="100"/>
        </p:scale>
        <p:origin x="1986" y="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E0FBB49-D1A4-624D-8805-E3416B246583}" type="doc">
      <dgm:prSet loTypeId="urn:microsoft.com/office/officeart/2005/8/layout/cycle8" loCatId="" qsTypeId="urn:microsoft.com/office/officeart/2005/8/quickstyle/simple4" qsCatId="simple" csTypeId="urn:microsoft.com/office/officeart/2005/8/colors/accent1_2" csCatId="accent1" phldr="1"/>
      <dgm:spPr/>
    </dgm:pt>
    <dgm:pt modelId="{FCAB987F-3E7A-3048-8AEE-B59BEAC3A3A1}">
      <dgm:prSet phldrT="[Text]"/>
      <dgm:spPr/>
      <dgm:t>
        <a:bodyPr/>
        <a:lstStyle/>
        <a:p>
          <a:r>
            <a:rPr lang="cs-CZ"/>
            <a:t>Atestace</a:t>
          </a:r>
          <a:endParaRPr lang="en-US"/>
        </a:p>
      </dgm:t>
    </dgm:pt>
    <dgm:pt modelId="{D3B6770F-FF36-AF4A-8927-C89D1DEC4C4C}" type="parTrans" cxnId="{70B2C140-3094-EB43-B0D6-274FCE9F7A7C}">
      <dgm:prSet/>
      <dgm:spPr/>
      <dgm:t>
        <a:bodyPr/>
        <a:lstStyle/>
        <a:p>
          <a:endParaRPr lang="en-US"/>
        </a:p>
      </dgm:t>
    </dgm:pt>
    <dgm:pt modelId="{ADBB0FBF-8138-E247-9A6B-CF6E6683D26C}" type="sibTrans" cxnId="{70B2C140-3094-EB43-B0D6-274FCE9F7A7C}">
      <dgm:prSet/>
      <dgm:spPr/>
      <dgm:t>
        <a:bodyPr/>
        <a:lstStyle/>
        <a:p>
          <a:endParaRPr lang="en-US"/>
        </a:p>
      </dgm:t>
    </dgm:pt>
    <dgm:pt modelId="{536802F4-2F13-9C48-8509-158636CBBEE6}">
      <dgm:prSet phldrT="[Text]"/>
      <dgm:spPr/>
      <dgm:t>
        <a:bodyPr/>
        <a:lstStyle/>
        <a:p>
          <a:r>
            <a:rPr lang="en-US"/>
            <a:t>Evaluace</a:t>
          </a:r>
        </a:p>
      </dgm:t>
    </dgm:pt>
    <dgm:pt modelId="{855387A3-2573-1641-9715-DEECA4C9164D}" type="parTrans" cxnId="{8A630B9D-FC67-4E41-AC91-2868C984FE1E}">
      <dgm:prSet/>
      <dgm:spPr/>
      <dgm:t>
        <a:bodyPr/>
        <a:lstStyle/>
        <a:p>
          <a:endParaRPr lang="en-US"/>
        </a:p>
      </dgm:t>
    </dgm:pt>
    <dgm:pt modelId="{1F39A3FA-616E-9545-ADFB-57378DFAA40E}" type="sibTrans" cxnId="{8A630B9D-FC67-4E41-AC91-2868C984FE1E}">
      <dgm:prSet/>
      <dgm:spPr/>
      <dgm:t>
        <a:bodyPr/>
        <a:lstStyle/>
        <a:p>
          <a:endParaRPr lang="en-US"/>
        </a:p>
      </dgm:t>
    </dgm:pt>
    <dgm:pt modelId="{9CE6A1A6-1478-3642-8FD0-804517C5F448}">
      <dgm:prSet phldrT="[Text]"/>
      <dgm:spPr/>
      <dgm:t>
        <a:bodyPr/>
        <a:lstStyle/>
        <a:p>
          <a:r>
            <a:rPr lang="en-US" dirty="0" err="1"/>
            <a:t>Infrastruktura</a:t>
          </a:r>
          <a:endParaRPr lang="en-US" dirty="0"/>
        </a:p>
      </dgm:t>
    </dgm:pt>
    <dgm:pt modelId="{406AC131-49F1-5D45-96C9-F7D538D2D819}" type="parTrans" cxnId="{2BBFC7D8-ACEB-2049-9DC4-424E7406FBD1}">
      <dgm:prSet/>
      <dgm:spPr/>
      <dgm:t>
        <a:bodyPr/>
        <a:lstStyle/>
        <a:p>
          <a:endParaRPr lang="en-US"/>
        </a:p>
      </dgm:t>
    </dgm:pt>
    <dgm:pt modelId="{8DB53F19-3BE0-EE49-B7D0-4BCED4A6C6CC}" type="sibTrans" cxnId="{2BBFC7D8-ACEB-2049-9DC4-424E7406FBD1}">
      <dgm:prSet/>
      <dgm:spPr/>
      <dgm:t>
        <a:bodyPr/>
        <a:lstStyle/>
        <a:p>
          <a:endParaRPr lang="en-US"/>
        </a:p>
      </dgm:t>
    </dgm:pt>
    <dgm:pt modelId="{5407F37D-7B63-B34A-90AC-57EA83B0447A}">
      <dgm:prSet/>
      <dgm:spPr/>
      <dgm:t>
        <a:bodyPr/>
        <a:lstStyle/>
        <a:p>
          <a:r>
            <a:rPr lang="en-US"/>
            <a:t>Kvalita</a:t>
          </a:r>
        </a:p>
      </dgm:t>
    </dgm:pt>
    <dgm:pt modelId="{291AEB6F-18AC-4D4C-917B-0E7165661277}" type="parTrans" cxnId="{4A9080D2-BAA5-8C48-8C11-0595503325EB}">
      <dgm:prSet/>
      <dgm:spPr/>
      <dgm:t>
        <a:bodyPr/>
        <a:lstStyle/>
        <a:p>
          <a:endParaRPr lang="en-US"/>
        </a:p>
      </dgm:t>
    </dgm:pt>
    <dgm:pt modelId="{1A703593-167B-B64D-B51B-71025AD407E3}" type="sibTrans" cxnId="{4A9080D2-BAA5-8C48-8C11-0595503325EB}">
      <dgm:prSet/>
      <dgm:spPr/>
      <dgm:t>
        <a:bodyPr/>
        <a:lstStyle/>
        <a:p>
          <a:endParaRPr lang="en-US"/>
        </a:p>
      </dgm:t>
    </dgm:pt>
    <dgm:pt modelId="{07541E08-6183-4A44-9B5C-7AE7B25BC9CE}">
      <dgm:prSet/>
      <dgm:spPr/>
      <dgm:t>
        <a:bodyPr/>
        <a:lstStyle/>
        <a:p>
          <a:r>
            <a:rPr lang="en-US"/>
            <a:t>Podpora</a:t>
          </a:r>
        </a:p>
      </dgm:t>
    </dgm:pt>
    <dgm:pt modelId="{AA7CC51E-B394-2246-A74D-61930631BA1D}" type="parTrans" cxnId="{448F7DC2-5BCE-EB46-AE62-2D5F4EDE3497}">
      <dgm:prSet/>
      <dgm:spPr/>
      <dgm:t>
        <a:bodyPr/>
        <a:lstStyle/>
        <a:p>
          <a:endParaRPr lang="en-US"/>
        </a:p>
      </dgm:t>
    </dgm:pt>
    <dgm:pt modelId="{45BBDFF4-239A-8846-ACA1-B161B817DD70}" type="sibTrans" cxnId="{448F7DC2-5BCE-EB46-AE62-2D5F4EDE3497}">
      <dgm:prSet/>
      <dgm:spPr/>
      <dgm:t>
        <a:bodyPr/>
        <a:lstStyle/>
        <a:p>
          <a:endParaRPr lang="en-US"/>
        </a:p>
      </dgm:t>
    </dgm:pt>
    <dgm:pt modelId="{7824D2DF-8A15-4A40-97FD-7BB680246052}">
      <dgm:prSet/>
      <dgm:spPr/>
      <dgm:t>
        <a:bodyPr/>
        <a:lstStyle/>
        <a:p>
          <a:r>
            <a:rPr lang="en-US" dirty="0" err="1" smtClean="0"/>
            <a:t>Kabinet</a:t>
          </a:r>
          <a:endParaRPr lang="en-US" dirty="0"/>
        </a:p>
      </dgm:t>
    </dgm:pt>
    <dgm:pt modelId="{12028AAA-6B05-764A-87B4-EF2C650D8474}" type="parTrans" cxnId="{5813FB34-BD57-BD40-A126-C96B21C1F951}">
      <dgm:prSet/>
      <dgm:spPr/>
      <dgm:t>
        <a:bodyPr/>
        <a:lstStyle/>
        <a:p>
          <a:endParaRPr lang="en-US"/>
        </a:p>
      </dgm:t>
    </dgm:pt>
    <dgm:pt modelId="{EFE498D0-ADA6-494E-87D4-8FAFEC289482}" type="sibTrans" cxnId="{5813FB34-BD57-BD40-A126-C96B21C1F951}">
      <dgm:prSet/>
      <dgm:spPr/>
      <dgm:t>
        <a:bodyPr/>
        <a:lstStyle/>
        <a:p>
          <a:endParaRPr lang="en-US"/>
        </a:p>
      </dgm:t>
    </dgm:pt>
    <dgm:pt modelId="{7176461D-B4E8-BA40-9B28-DDB051823DB8}">
      <dgm:prSet/>
      <dgm:spPr/>
      <dgm:t>
        <a:bodyPr/>
        <a:lstStyle/>
        <a:p>
          <a:r>
            <a:rPr lang="en-US"/>
            <a:t>Veřejnost</a:t>
          </a:r>
        </a:p>
      </dgm:t>
    </dgm:pt>
    <dgm:pt modelId="{A14719DD-DEBA-8541-A399-1A3A3559C04D}" type="parTrans" cxnId="{8D8AD8BF-4A94-084F-B7DA-5E5CB8098AD2}">
      <dgm:prSet/>
      <dgm:spPr/>
      <dgm:t>
        <a:bodyPr/>
        <a:lstStyle/>
        <a:p>
          <a:endParaRPr lang="en-US"/>
        </a:p>
      </dgm:t>
    </dgm:pt>
    <dgm:pt modelId="{912016E8-0FE8-4840-B971-96016DD5AC55}" type="sibTrans" cxnId="{8D8AD8BF-4A94-084F-B7DA-5E5CB8098AD2}">
      <dgm:prSet/>
      <dgm:spPr/>
      <dgm:t>
        <a:bodyPr/>
        <a:lstStyle/>
        <a:p>
          <a:endParaRPr lang="en-US"/>
        </a:p>
      </dgm:t>
    </dgm:pt>
    <dgm:pt modelId="{783B58EA-98ED-324B-83A2-DDED8D9E64D0}" type="pres">
      <dgm:prSet presAssocID="{FE0FBB49-D1A4-624D-8805-E3416B246583}" presName="compositeShape" presStyleCnt="0">
        <dgm:presLayoutVars>
          <dgm:chMax val="7"/>
          <dgm:dir/>
          <dgm:resizeHandles val="exact"/>
        </dgm:presLayoutVars>
      </dgm:prSet>
      <dgm:spPr/>
    </dgm:pt>
    <dgm:pt modelId="{BC8A6F50-14AD-2D43-A6C7-98A3776AC7D0}" type="pres">
      <dgm:prSet presAssocID="{FE0FBB49-D1A4-624D-8805-E3416B246583}" presName="wedge1" presStyleLbl="node1" presStyleIdx="0" presStyleCnt="7"/>
      <dgm:spPr/>
      <dgm:t>
        <a:bodyPr/>
        <a:lstStyle/>
        <a:p>
          <a:endParaRPr lang="en-US"/>
        </a:p>
      </dgm:t>
    </dgm:pt>
    <dgm:pt modelId="{6EF8D7E2-55EF-6C4A-9509-529FF0B979B7}" type="pres">
      <dgm:prSet presAssocID="{FE0FBB49-D1A4-624D-8805-E3416B246583}" presName="dummy1a" presStyleCnt="0"/>
      <dgm:spPr/>
    </dgm:pt>
    <dgm:pt modelId="{D051F956-430B-EF4C-95E9-35E484867DE9}" type="pres">
      <dgm:prSet presAssocID="{FE0FBB49-D1A4-624D-8805-E3416B246583}" presName="dummy1b" presStyleCnt="0"/>
      <dgm:spPr/>
    </dgm:pt>
    <dgm:pt modelId="{EA6F4435-72F4-6443-9610-AFD228A2A9DC}" type="pres">
      <dgm:prSet presAssocID="{FE0FBB49-D1A4-624D-8805-E3416B246583}" presName="wedge1Tx" presStyleLbl="node1" presStyleIdx="0" presStyleCnt="7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3BEB3E0-3252-D04B-9F8E-A781BAD47417}" type="pres">
      <dgm:prSet presAssocID="{FE0FBB49-D1A4-624D-8805-E3416B246583}" presName="wedge2" presStyleLbl="node1" presStyleIdx="1" presStyleCnt="7"/>
      <dgm:spPr/>
      <dgm:t>
        <a:bodyPr/>
        <a:lstStyle/>
        <a:p>
          <a:endParaRPr lang="en-US"/>
        </a:p>
      </dgm:t>
    </dgm:pt>
    <dgm:pt modelId="{431F2F6C-1EE1-2D46-BB90-E205EAC6FC2E}" type="pres">
      <dgm:prSet presAssocID="{FE0FBB49-D1A4-624D-8805-E3416B246583}" presName="dummy2a" presStyleCnt="0"/>
      <dgm:spPr/>
    </dgm:pt>
    <dgm:pt modelId="{E6CCD143-31E0-F74F-80A0-D74DCBFFE4FD}" type="pres">
      <dgm:prSet presAssocID="{FE0FBB49-D1A4-624D-8805-E3416B246583}" presName="dummy2b" presStyleCnt="0"/>
      <dgm:spPr/>
    </dgm:pt>
    <dgm:pt modelId="{A0929E1A-56CA-904B-8801-56D26849DE8E}" type="pres">
      <dgm:prSet presAssocID="{FE0FBB49-D1A4-624D-8805-E3416B246583}" presName="wedge2Tx" presStyleLbl="node1" presStyleIdx="1" presStyleCnt="7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1368353-0CF2-284F-BD65-084C477364AA}" type="pres">
      <dgm:prSet presAssocID="{FE0FBB49-D1A4-624D-8805-E3416B246583}" presName="wedge3" presStyleLbl="node1" presStyleIdx="2" presStyleCnt="7"/>
      <dgm:spPr/>
      <dgm:t>
        <a:bodyPr/>
        <a:lstStyle/>
        <a:p>
          <a:endParaRPr lang="en-US"/>
        </a:p>
      </dgm:t>
    </dgm:pt>
    <dgm:pt modelId="{61180D05-68A8-BA46-9241-7F604077A424}" type="pres">
      <dgm:prSet presAssocID="{FE0FBB49-D1A4-624D-8805-E3416B246583}" presName="dummy3a" presStyleCnt="0"/>
      <dgm:spPr/>
    </dgm:pt>
    <dgm:pt modelId="{38056E77-006B-B54F-BF23-1887DA369419}" type="pres">
      <dgm:prSet presAssocID="{FE0FBB49-D1A4-624D-8805-E3416B246583}" presName="dummy3b" presStyleCnt="0"/>
      <dgm:spPr/>
    </dgm:pt>
    <dgm:pt modelId="{3BCF4B2F-EE8D-0F41-A2B1-16B6CE774459}" type="pres">
      <dgm:prSet presAssocID="{FE0FBB49-D1A4-624D-8805-E3416B246583}" presName="wedge3Tx" presStyleLbl="node1" presStyleIdx="2" presStyleCnt="7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1EE4F4F-AF7F-5B4C-A59B-5AD12C068707}" type="pres">
      <dgm:prSet presAssocID="{FE0FBB49-D1A4-624D-8805-E3416B246583}" presName="wedge4" presStyleLbl="node1" presStyleIdx="3" presStyleCnt="7"/>
      <dgm:spPr/>
      <dgm:t>
        <a:bodyPr/>
        <a:lstStyle/>
        <a:p>
          <a:endParaRPr lang="en-US"/>
        </a:p>
      </dgm:t>
    </dgm:pt>
    <dgm:pt modelId="{D5874455-2704-4B4F-9660-F92699E6EB36}" type="pres">
      <dgm:prSet presAssocID="{FE0FBB49-D1A4-624D-8805-E3416B246583}" presName="dummy4a" presStyleCnt="0"/>
      <dgm:spPr/>
    </dgm:pt>
    <dgm:pt modelId="{7D8E347C-0D89-214D-B877-1C694F5BD7B1}" type="pres">
      <dgm:prSet presAssocID="{FE0FBB49-D1A4-624D-8805-E3416B246583}" presName="dummy4b" presStyleCnt="0"/>
      <dgm:spPr/>
    </dgm:pt>
    <dgm:pt modelId="{7D00789F-7595-B949-9528-BC5960248C00}" type="pres">
      <dgm:prSet presAssocID="{FE0FBB49-D1A4-624D-8805-E3416B246583}" presName="wedge4Tx" presStyleLbl="node1" presStyleIdx="3" presStyleCnt="7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7D7976A-66D5-AB4C-9549-C9117C67A12F}" type="pres">
      <dgm:prSet presAssocID="{FE0FBB49-D1A4-624D-8805-E3416B246583}" presName="wedge5" presStyleLbl="node1" presStyleIdx="4" presStyleCnt="7"/>
      <dgm:spPr/>
      <dgm:t>
        <a:bodyPr/>
        <a:lstStyle/>
        <a:p>
          <a:endParaRPr lang="en-US"/>
        </a:p>
      </dgm:t>
    </dgm:pt>
    <dgm:pt modelId="{1F589DDF-9908-CD4D-A3C2-2D6220A081BC}" type="pres">
      <dgm:prSet presAssocID="{FE0FBB49-D1A4-624D-8805-E3416B246583}" presName="dummy5a" presStyleCnt="0"/>
      <dgm:spPr/>
    </dgm:pt>
    <dgm:pt modelId="{29FDA766-AD32-6046-8D02-8F8D6894BC65}" type="pres">
      <dgm:prSet presAssocID="{FE0FBB49-D1A4-624D-8805-E3416B246583}" presName="dummy5b" presStyleCnt="0"/>
      <dgm:spPr/>
    </dgm:pt>
    <dgm:pt modelId="{2A93515D-6B07-2F4D-8FD2-4F38368F7AA0}" type="pres">
      <dgm:prSet presAssocID="{FE0FBB49-D1A4-624D-8805-E3416B246583}" presName="wedge5Tx" presStyleLbl="node1" presStyleIdx="4" presStyleCnt="7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DDBB8EF-F141-6641-9EB6-77C6C08125DB}" type="pres">
      <dgm:prSet presAssocID="{FE0FBB49-D1A4-624D-8805-E3416B246583}" presName="wedge6" presStyleLbl="node1" presStyleIdx="5" presStyleCnt="7"/>
      <dgm:spPr/>
      <dgm:t>
        <a:bodyPr/>
        <a:lstStyle/>
        <a:p>
          <a:endParaRPr lang="en-US"/>
        </a:p>
      </dgm:t>
    </dgm:pt>
    <dgm:pt modelId="{E3438B34-66FE-F44E-8782-D0DD23D027B2}" type="pres">
      <dgm:prSet presAssocID="{FE0FBB49-D1A4-624D-8805-E3416B246583}" presName="dummy6a" presStyleCnt="0"/>
      <dgm:spPr/>
    </dgm:pt>
    <dgm:pt modelId="{410CED4D-D35C-6B46-AB93-995CBA87A42B}" type="pres">
      <dgm:prSet presAssocID="{FE0FBB49-D1A4-624D-8805-E3416B246583}" presName="dummy6b" presStyleCnt="0"/>
      <dgm:spPr/>
    </dgm:pt>
    <dgm:pt modelId="{6D315377-BB5B-754B-9F2B-DFF641781E3B}" type="pres">
      <dgm:prSet presAssocID="{FE0FBB49-D1A4-624D-8805-E3416B246583}" presName="wedge6Tx" presStyleLbl="node1" presStyleIdx="5" presStyleCnt="7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F6B0BF8-C139-3E42-8C09-73FD62EAB4F8}" type="pres">
      <dgm:prSet presAssocID="{FE0FBB49-D1A4-624D-8805-E3416B246583}" presName="wedge7" presStyleLbl="node1" presStyleIdx="6" presStyleCnt="7"/>
      <dgm:spPr/>
      <dgm:t>
        <a:bodyPr/>
        <a:lstStyle/>
        <a:p>
          <a:endParaRPr lang="en-US"/>
        </a:p>
      </dgm:t>
    </dgm:pt>
    <dgm:pt modelId="{76659952-EACC-C946-9B0D-B5AD0A5330F1}" type="pres">
      <dgm:prSet presAssocID="{FE0FBB49-D1A4-624D-8805-E3416B246583}" presName="dummy7a" presStyleCnt="0"/>
      <dgm:spPr/>
    </dgm:pt>
    <dgm:pt modelId="{6434E5FB-20AE-A945-B3F8-722DB44D6EB7}" type="pres">
      <dgm:prSet presAssocID="{FE0FBB49-D1A4-624D-8805-E3416B246583}" presName="dummy7b" presStyleCnt="0"/>
      <dgm:spPr/>
    </dgm:pt>
    <dgm:pt modelId="{692491A4-A51D-9C4C-84FD-3DD3596CBC17}" type="pres">
      <dgm:prSet presAssocID="{FE0FBB49-D1A4-624D-8805-E3416B246583}" presName="wedge7Tx" presStyleLbl="node1" presStyleIdx="6" presStyleCnt="7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9D1E89F-C721-5E40-A600-03506B6AE17D}" type="pres">
      <dgm:prSet presAssocID="{ADBB0FBF-8138-E247-9A6B-CF6E6683D26C}" presName="arrowWedge1" presStyleLbl="fgSibTrans2D1" presStyleIdx="0" presStyleCnt="7"/>
      <dgm:spPr/>
    </dgm:pt>
    <dgm:pt modelId="{4988017F-9D32-D04B-869C-8DD36D4E5DE2}" type="pres">
      <dgm:prSet presAssocID="{1A703593-167B-B64D-B51B-71025AD407E3}" presName="arrowWedge2" presStyleLbl="fgSibTrans2D1" presStyleIdx="1" presStyleCnt="7"/>
      <dgm:spPr/>
    </dgm:pt>
    <dgm:pt modelId="{1DB74407-5C14-2F46-96DC-743CE1CE3224}" type="pres">
      <dgm:prSet presAssocID="{45BBDFF4-239A-8846-ACA1-B161B817DD70}" presName="arrowWedge3" presStyleLbl="fgSibTrans2D1" presStyleIdx="2" presStyleCnt="7"/>
      <dgm:spPr/>
    </dgm:pt>
    <dgm:pt modelId="{5A14BF63-F141-AF45-9276-4FDDB8F11359}" type="pres">
      <dgm:prSet presAssocID="{EFE498D0-ADA6-494E-87D4-8FAFEC289482}" presName="arrowWedge4" presStyleLbl="fgSibTrans2D1" presStyleIdx="3" presStyleCnt="7"/>
      <dgm:spPr/>
    </dgm:pt>
    <dgm:pt modelId="{948F7226-E5C7-5144-8282-1FF47C3C308A}" type="pres">
      <dgm:prSet presAssocID="{912016E8-0FE8-4840-B971-96016DD5AC55}" presName="arrowWedge5" presStyleLbl="fgSibTrans2D1" presStyleIdx="4" presStyleCnt="7"/>
      <dgm:spPr/>
    </dgm:pt>
    <dgm:pt modelId="{CF647AC0-122F-C84F-BCE5-23F4C16C947D}" type="pres">
      <dgm:prSet presAssocID="{1F39A3FA-616E-9545-ADFB-57378DFAA40E}" presName="arrowWedge6" presStyleLbl="fgSibTrans2D1" presStyleIdx="5" presStyleCnt="7"/>
      <dgm:spPr/>
    </dgm:pt>
    <dgm:pt modelId="{5F36069D-614E-5448-9C0A-BEDA4F773083}" type="pres">
      <dgm:prSet presAssocID="{8DB53F19-3BE0-EE49-B7D0-4BCED4A6C6CC}" presName="arrowWedge7" presStyleLbl="fgSibTrans2D1" presStyleIdx="6" presStyleCnt="7"/>
      <dgm:spPr/>
    </dgm:pt>
  </dgm:ptLst>
  <dgm:cxnLst>
    <dgm:cxn modelId="{A3A5999D-BFB0-FE4F-85EA-3326BC66D1F8}" type="presOf" srcId="{7824D2DF-8A15-4A40-97FD-7BB680246052}" destId="{7D00789F-7595-B949-9528-BC5960248C00}" srcOrd="1" destOrd="0" presId="urn:microsoft.com/office/officeart/2005/8/layout/cycle8"/>
    <dgm:cxn modelId="{957A035D-54EA-454E-8852-6F2DCDCF12D7}" type="presOf" srcId="{9CE6A1A6-1478-3642-8FD0-804517C5F448}" destId="{692491A4-A51D-9C4C-84FD-3DD3596CBC17}" srcOrd="1" destOrd="0" presId="urn:microsoft.com/office/officeart/2005/8/layout/cycle8"/>
    <dgm:cxn modelId="{4A9080D2-BAA5-8C48-8C11-0595503325EB}" srcId="{FE0FBB49-D1A4-624D-8805-E3416B246583}" destId="{5407F37D-7B63-B34A-90AC-57EA83B0447A}" srcOrd="1" destOrd="0" parTransId="{291AEB6F-18AC-4D4C-917B-0E7165661277}" sibTransId="{1A703593-167B-B64D-B51B-71025AD407E3}"/>
    <dgm:cxn modelId="{448F7DC2-5BCE-EB46-AE62-2D5F4EDE3497}" srcId="{FE0FBB49-D1A4-624D-8805-E3416B246583}" destId="{07541E08-6183-4A44-9B5C-7AE7B25BC9CE}" srcOrd="2" destOrd="0" parTransId="{AA7CC51E-B394-2246-A74D-61930631BA1D}" sibTransId="{45BBDFF4-239A-8846-ACA1-B161B817DD70}"/>
    <dgm:cxn modelId="{33887F33-125F-624E-9714-ADD2CDB5FB9A}" type="presOf" srcId="{7824D2DF-8A15-4A40-97FD-7BB680246052}" destId="{F1EE4F4F-AF7F-5B4C-A59B-5AD12C068707}" srcOrd="0" destOrd="0" presId="urn:microsoft.com/office/officeart/2005/8/layout/cycle8"/>
    <dgm:cxn modelId="{0BB96CCA-C00A-AC4E-9D5E-FF659BE73901}" type="presOf" srcId="{536802F4-2F13-9C48-8509-158636CBBEE6}" destId="{6D315377-BB5B-754B-9F2B-DFF641781E3B}" srcOrd="1" destOrd="0" presId="urn:microsoft.com/office/officeart/2005/8/layout/cycle8"/>
    <dgm:cxn modelId="{BBA3CB23-19DC-C140-B403-34E5CF20AC78}" type="presOf" srcId="{5407F37D-7B63-B34A-90AC-57EA83B0447A}" destId="{A0929E1A-56CA-904B-8801-56D26849DE8E}" srcOrd="1" destOrd="0" presId="urn:microsoft.com/office/officeart/2005/8/layout/cycle8"/>
    <dgm:cxn modelId="{624ACC62-1243-E448-A903-382D09D76390}" type="presOf" srcId="{9CE6A1A6-1478-3642-8FD0-804517C5F448}" destId="{1F6B0BF8-C139-3E42-8C09-73FD62EAB4F8}" srcOrd="0" destOrd="0" presId="urn:microsoft.com/office/officeart/2005/8/layout/cycle8"/>
    <dgm:cxn modelId="{B9FED791-864D-1C40-9A26-199DBB0F08D3}" type="presOf" srcId="{7176461D-B4E8-BA40-9B28-DDB051823DB8}" destId="{77D7976A-66D5-AB4C-9549-C9117C67A12F}" srcOrd="0" destOrd="0" presId="urn:microsoft.com/office/officeart/2005/8/layout/cycle8"/>
    <dgm:cxn modelId="{A11BFCD1-CDC8-964D-85F3-87610C40332D}" type="presOf" srcId="{07541E08-6183-4A44-9B5C-7AE7B25BC9CE}" destId="{3BCF4B2F-EE8D-0F41-A2B1-16B6CE774459}" srcOrd="1" destOrd="0" presId="urn:microsoft.com/office/officeart/2005/8/layout/cycle8"/>
    <dgm:cxn modelId="{EAF40E68-8510-9A4A-9944-0EED24EFCD51}" type="presOf" srcId="{7176461D-B4E8-BA40-9B28-DDB051823DB8}" destId="{2A93515D-6B07-2F4D-8FD2-4F38368F7AA0}" srcOrd="1" destOrd="0" presId="urn:microsoft.com/office/officeart/2005/8/layout/cycle8"/>
    <dgm:cxn modelId="{0144C4D7-7CFB-C842-A321-FC4A3DFDC77E}" type="presOf" srcId="{FCAB987F-3E7A-3048-8AEE-B59BEAC3A3A1}" destId="{EA6F4435-72F4-6443-9610-AFD228A2A9DC}" srcOrd="1" destOrd="0" presId="urn:microsoft.com/office/officeart/2005/8/layout/cycle8"/>
    <dgm:cxn modelId="{5813FB34-BD57-BD40-A126-C96B21C1F951}" srcId="{FE0FBB49-D1A4-624D-8805-E3416B246583}" destId="{7824D2DF-8A15-4A40-97FD-7BB680246052}" srcOrd="3" destOrd="0" parTransId="{12028AAA-6B05-764A-87B4-EF2C650D8474}" sibTransId="{EFE498D0-ADA6-494E-87D4-8FAFEC289482}"/>
    <dgm:cxn modelId="{02D96217-C696-C949-BF73-6CE534F09542}" type="presOf" srcId="{FE0FBB49-D1A4-624D-8805-E3416B246583}" destId="{783B58EA-98ED-324B-83A2-DDED8D9E64D0}" srcOrd="0" destOrd="0" presId="urn:microsoft.com/office/officeart/2005/8/layout/cycle8"/>
    <dgm:cxn modelId="{8D8AD8BF-4A94-084F-B7DA-5E5CB8098AD2}" srcId="{FE0FBB49-D1A4-624D-8805-E3416B246583}" destId="{7176461D-B4E8-BA40-9B28-DDB051823DB8}" srcOrd="4" destOrd="0" parTransId="{A14719DD-DEBA-8541-A399-1A3A3559C04D}" sibTransId="{912016E8-0FE8-4840-B971-96016DD5AC55}"/>
    <dgm:cxn modelId="{027A0F80-8C1D-C74F-BE6E-C1F4F40F221B}" type="presOf" srcId="{536802F4-2F13-9C48-8509-158636CBBEE6}" destId="{ADDBB8EF-F141-6641-9EB6-77C6C08125DB}" srcOrd="0" destOrd="0" presId="urn:microsoft.com/office/officeart/2005/8/layout/cycle8"/>
    <dgm:cxn modelId="{BA20195B-4317-8943-9232-293BAB6BD8E4}" type="presOf" srcId="{5407F37D-7B63-B34A-90AC-57EA83B0447A}" destId="{43BEB3E0-3252-D04B-9F8E-A781BAD47417}" srcOrd="0" destOrd="0" presId="urn:microsoft.com/office/officeart/2005/8/layout/cycle8"/>
    <dgm:cxn modelId="{2BBFC7D8-ACEB-2049-9DC4-424E7406FBD1}" srcId="{FE0FBB49-D1A4-624D-8805-E3416B246583}" destId="{9CE6A1A6-1478-3642-8FD0-804517C5F448}" srcOrd="6" destOrd="0" parTransId="{406AC131-49F1-5D45-96C9-F7D538D2D819}" sibTransId="{8DB53F19-3BE0-EE49-B7D0-4BCED4A6C6CC}"/>
    <dgm:cxn modelId="{8A630B9D-FC67-4E41-AC91-2868C984FE1E}" srcId="{FE0FBB49-D1A4-624D-8805-E3416B246583}" destId="{536802F4-2F13-9C48-8509-158636CBBEE6}" srcOrd="5" destOrd="0" parTransId="{855387A3-2573-1641-9715-DEECA4C9164D}" sibTransId="{1F39A3FA-616E-9545-ADFB-57378DFAA40E}"/>
    <dgm:cxn modelId="{6D5A5875-52F5-184F-8032-5CFE349A1D27}" type="presOf" srcId="{07541E08-6183-4A44-9B5C-7AE7B25BC9CE}" destId="{51368353-0CF2-284F-BD65-084C477364AA}" srcOrd="0" destOrd="0" presId="urn:microsoft.com/office/officeart/2005/8/layout/cycle8"/>
    <dgm:cxn modelId="{70B2C140-3094-EB43-B0D6-274FCE9F7A7C}" srcId="{FE0FBB49-D1A4-624D-8805-E3416B246583}" destId="{FCAB987F-3E7A-3048-8AEE-B59BEAC3A3A1}" srcOrd="0" destOrd="0" parTransId="{D3B6770F-FF36-AF4A-8927-C89D1DEC4C4C}" sibTransId="{ADBB0FBF-8138-E247-9A6B-CF6E6683D26C}"/>
    <dgm:cxn modelId="{D4753766-C413-7042-9A28-BD87FD42A0FE}" type="presOf" srcId="{FCAB987F-3E7A-3048-8AEE-B59BEAC3A3A1}" destId="{BC8A6F50-14AD-2D43-A6C7-98A3776AC7D0}" srcOrd="0" destOrd="0" presId="urn:microsoft.com/office/officeart/2005/8/layout/cycle8"/>
    <dgm:cxn modelId="{EC1768A6-1CA5-3B47-9013-3AAA1E0CACF9}" type="presParOf" srcId="{783B58EA-98ED-324B-83A2-DDED8D9E64D0}" destId="{BC8A6F50-14AD-2D43-A6C7-98A3776AC7D0}" srcOrd="0" destOrd="0" presId="urn:microsoft.com/office/officeart/2005/8/layout/cycle8"/>
    <dgm:cxn modelId="{83DCED20-A0A5-FB4B-9B1A-6F3B93583325}" type="presParOf" srcId="{783B58EA-98ED-324B-83A2-DDED8D9E64D0}" destId="{6EF8D7E2-55EF-6C4A-9509-529FF0B979B7}" srcOrd="1" destOrd="0" presId="urn:microsoft.com/office/officeart/2005/8/layout/cycle8"/>
    <dgm:cxn modelId="{57F9FB18-BF79-4F4B-BFBD-9A98CEDC06D2}" type="presParOf" srcId="{783B58EA-98ED-324B-83A2-DDED8D9E64D0}" destId="{D051F956-430B-EF4C-95E9-35E484867DE9}" srcOrd="2" destOrd="0" presId="urn:microsoft.com/office/officeart/2005/8/layout/cycle8"/>
    <dgm:cxn modelId="{6E1C6779-94B1-2E4B-8947-7F2931129913}" type="presParOf" srcId="{783B58EA-98ED-324B-83A2-DDED8D9E64D0}" destId="{EA6F4435-72F4-6443-9610-AFD228A2A9DC}" srcOrd="3" destOrd="0" presId="urn:microsoft.com/office/officeart/2005/8/layout/cycle8"/>
    <dgm:cxn modelId="{E652B5F0-5414-EB40-801F-4443D1300AC4}" type="presParOf" srcId="{783B58EA-98ED-324B-83A2-DDED8D9E64D0}" destId="{43BEB3E0-3252-D04B-9F8E-A781BAD47417}" srcOrd="4" destOrd="0" presId="urn:microsoft.com/office/officeart/2005/8/layout/cycle8"/>
    <dgm:cxn modelId="{88639BD1-AC44-A94C-8889-F8F7FCBEC1D4}" type="presParOf" srcId="{783B58EA-98ED-324B-83A2-DDED8D9E64D0}" destId="{431F2F6C-1EE1-2D46-BB90-E205EAC6FC2E}" srcOrd="5" destOrd="0" presId="urn:microsoft.com/office/officeart/2005/8/layout/cycle8"/>
    <dgm:cxn modelId="{F21D8168-5711-2140-87EF-A78448EC6688}" type="presParOf" srcId="{783B58EA-98ED-324B-83A2-DDED8D9E64D0}" destId="{E6CCD143-31E0-F74F-80A0-D74DCBFFE4FD}" srcOrd="6" destOrd="0" presId="urn:microsoft.com/office/officeart/2005/8/layout/cycle8"/>
    <dgm:cxn modelId="{6853BBEE-01F9-2C41-A4B8-65C4334741F9}" type="presParOf" srcId="{783B58EA-98ED-324B-83A2-DDED8D9E64D0}" destId="{A0929E1A-56CA-904B-8801-56D26849DE8E}" srcOrd="7" destOrd="0" presId="urn:microsoft.com/office/officeart/2005/8/layout/cycle8"/>
    <dgm:cxn modelId="{AF47FD01-4AE4-5F40-8407-E09A9D8107A7}" type="presParOf" srcId="{783B58EA-98ED-324B-83A2-DDED8D9E64D0}" destId="{51368353-0CF2-284F-BD65-084C477364AA}" srcOrd="8" destOrd="0" presId="urn:microsoft.com/office/officeart/2005/8/layout/cycle8"/>
    <dgm:cxn modelId="{7ABE6E12-CE61-AF4D-ACA8-DE57F4A164A2}" type="presParOf" srcId="{783B58EA-98ED-324B-83A2-DDED8D9E64D0}" destId="{61180D05-68A8-BA46-9241-7F604077A424}" srcOrd="9" destOrd="0" presId="urn:microsoft.com/office/officeart/2005/8/layout/cycle8"/>
    <dgm:cxn modelId="{93F408A4-0ECE-684A-9654-FEA5828C7B6D}" type="presParOf" srcId="{783B58EA-98ED-324B-83A2-DDED8D9E64D0}" destId="{38056E77-006B-B54F-BF23-1887DA369419}" srcOrd="10" destOrd="0" presId="urn:microsoft.com/office/officeart/2005/8/layout/cycle8"/>
    <dgm:cxn modelId="{FAEB54DD-5FD2-5E4A-84FF-321DC74E82B1}" type="presParOf" srcId="{783B58EA-98ED-324B-83A2-DDED8D9E64D0}" destId="{3BCF4B2F-EE8D-0F41-A2B1-16B6CE774459}" srcOrd="11" destOrd="0" presId="urn:microsoft.com/office/officeart/2005/8/layout/cycle8"/>
    <dgm:cxn modelId="{609DEF53-AEE3-2641-8F65-62FACC150F19}" type="presParOf" srcId="{783B58EA-98ED-324B-83A2-DDED8D9E64D0}" destId="{F1EE4F4F-AF7F-5B4C-A59B-5AD12C068707}" srcOrd="12" destOrd="0" presId="urn:microsoft.com/office/officeart/2005/8/layout/cycle8"/>
    <dgm:cxn modelId="{01FC6304-3179-1847-B780-76469493436F}" type="presParOf" srcId="{783B58EA-98ED-324B-83A2-DDED8D9E64D0}" destId="{D5874455-2704-4B4F-9660-F92699E6EB36}" srcOrd="13" destOrd="0" presId="urn:microsoft.com/office/officeart/2005/8/layout/cycle8"/>
    <dgm:cxn modelId="{5FE216AD-58E9-5C40-B5AC-1BF8A071D6CF}" type="presParOf" srcId="{783B58EA-98ED-324B-83A2-DDED8D9E64D0}" destId="{7D8E347C-0D89-214D-B877-1C694F5BD7B1}" srcOrd="14" destOrd="0" presId="urn:microsoft.com/office/officeart/2005/8/layout/cycle8"/>
    <dgm:cxn modelId="{34A1291A-895D-9646-ABC5-748C44329F42}" type="presParOf" srcId="{783B58EA-98ED-324B-83A2-DDED8D9E64D0}" destId="{7D00789F-7595-B949-9528-BC5960248C00}" srcOrd="15" destOrd="0" presId="urn:microsoft.com/office/officeart/2005/8/layout/cycle8"/>
    <dgm:cxn modelId="{44233C5E-B387-B04C-9BCF-3B95955AE29B}" type="presParOf" srcId="{783B58EA-98ED-324B-83A2-DDED8D9E64D0}" destId="{77D7976A-66D5-AB4C-9549-C9117C67A12F}" srcOrd="16" destOrd="0" presId="urn:microsoft.com/office/officeart/2005/8/layout/cycle8"/>
    <dgm:cxn modelId="{37B2A18F-ED20-2040-9187-80E9A6C932BC}" type="presParOf" srcId="{783B58EA-98ED-324B-83A2-DDED8D9E64D0}" destId="{1F589DDF-9908-CD4D-A3C2-2D6220A081BC}" srcOrd="17" destOrd="0" presId="urn:microsoft.com/office/officeart/2005/8/layout/cycle8"/>
    <dgm:cxn modelId="{CFAD0822-0B5E-D543-9E9A-BA58B71D6D61}" type="presParOf" srcId="{783B58EA-98ED-324B-83A2-DDED8D9E64D0}" destId="{29FDA766-AD32-6046-8D02-8F8D6894BC65}" srcOrd="18" destOrd="0" presId="urn:microsoft.com/office/officeart/2005/8/layout/cycle8"/>
    <dgm:cxn modelId="{613BD3DE-54CD-244D-8C45-36760B311C60}" type="presParOf" srcId="{783B58EA-98ED-324B-83A2-DDED8D9E64D0}" destId="{2A93515D-6B07-2F4D-8FD2-4F38368F7AA0}" srcOrd="19" destOrd="0" presId="urn:microsoft.com/office/officeart/2005/8/layout/cycle8"/>
    <dgm:cxn modelId="{39E4932D-2619-7D45-8D05-DC385C0CF724}" type="presParOf" srcId="{783B58EA-98ED-324B-83A2-DDED8D9E64D0}" destId="{ADDBB8EF-F141-6641-9EB6-77C6C08125DB}" srcOrd="20" destOrd="0" presId="urn:microsoft.com/office/officeart/2005/8/layout/cycle8"/>
    <dgm:cxn modelId="{D190D43A-FBCF-3740-A208-EF1087C6863A}" type="presParOf" srcId="{783B58EA-98ED-324B-83A2-DDED8D9E64D0}" destId="{E3438B34-66FE-F44E-8782-D0DD23D027B2}" srcOrd="21" destOrd="0" presId="urn:microsoft.com/office/officeart/2005/8/layout/cycle8"/>
    <dgm:cxn modelId="{646B228A-4477-8E44-985D-FB93DCB72470}" type="presParOf" srcId="{783B58EA-98ED-324B-83A2-DDED8D9E64D0}" destId="{410CED4D-D35C-6B46-AB93-995CBA87A42B}" srcOrd="22" destOrd="0" presId="urn:microsoft.com/office/officeart/2005/8/layout/cycle8"/>
    <dgm:cxn modelId="{CFBB616A-6C1A-9F43-954B-3F8D00B05975}" type="presParOf" srcId="{783B58EA-98ED-324B-83A2-DDED8D9E64D0}" destId="{6D315377-BB5B-754B-9F2B-DFF641781E3B}" srcOrd="23" destOrd="0" presId="urn:microsoft.com/office/officeart/2005/8/layout/cycle8"/>
    <dgm:cxn modelId="{D5B11BBA-81CA-7042-8085-F2166A3E8205}" type="presParOf" srcId="{783B58EA-98ED-324B-83A2-DDED8D9E64D0}" destId="{1F6B0BF8-C139-3E42-8C09-73FD62EAB4F8}" srcOrd="24" destOrd="0" presId="urn:microsoft.com/office/officeart/2005/8/layout/cycle8"/>
    <dgm:cxn modelId="{382C2827-4CAE-1649-83D8-97723FA74D8A}" type="presParOf" srcId="{783B58EA-98ED-324B-83A2-DDED8D9E64D0}" destId="{76659952-EACC-C946-9B0D-B5AD0A5330F1}" srcOrd="25" destOrd="0" presId="urn:microsoft.com/office/officeart/2005/8/layout/cycle8"/>
    <dgm:cxn modelId="{35054E19-59D4-5249-A798-D56ABD6B73A2}" type="presParOf" srcId="{783B58EA-98ED-324B-83A2-DDED8D9E64D0}" destId="{6434E5FB-20AE-A945-B3F8-722DB44D6EB7}" srcOrd="26" destOrd="0" presId="urn:microsoft.com/office/officeart/2005/8/layout/cycle8"/>
    <dgm:cxn modelId="{C9A58DC5-309E-5242-9139-C3871425E3A0}" type="presParOf" srcId="{783B58EA-98ED-324B-83A2-DDED8D9E64D0}" destId="{692491A4-A51D-9C4C-84FD-3DD3596CBC17}" srcOrd="27" destOrd="0" presId="urn:microsoft.com/office/officeart/2005/8/layout/cycle8"/>
    <dgm:cxn modelId="{040C1898-787F-2646-B3D3-EB4A668AFEB9}" type="presParOf" srcId="{783B58EA-98ED-324B-83A2-DDED8D9E64D0}" destId="{A9D1E89F-C721-5E40-A600-03506B6AE17D}" srcOrd="28" destOrd="0" presId="urn:microsoft.com/office/officeart/2005/8/layout/cycle8"/>
    <dgm:cxn modelId="{13E037E1-3D57-D74E-9F0B-FFB9514AAA3E}" type="presParOf" srcId="{783B58EA-98ED-324B-83A2-DDED8D9E64D0}" destId="{4988017F-9D32-D04B-869C-8DD36D4E5DE2}" srcOrd="29" destOrd="0" presId="urn:microsoft.com/office/officeart/2005/8/layout/cycle8"/>
    <dgm:cxn modelId="{9426AA95-9F09-EB42-B983-BC123BCF279E}" type="presParOf" srcId="{783B58EA-98ED-324B-83A2-DDED8D9E64D0}" destId="{1DB74407-5C14-2F46-96DC-743CE1CE3224}" srcOrd="30" destOrd="0" presId="urn:microsoft.com/office/officeart/2005/8/layout/cycle8"/>
    <dgm:cxn modelId="{A0952880-BE40-C24D-A7B4-AC3FC04C6090}" type="presParOf" srcId="{783B58EA-98ED-324B-83A2-DDED8D9E64D0}" destId="{5A14BF63-F141-AF45-9276-4FDDB8F11359}" srcOrd="31" destOrd="0" presId="urn:microsoft.com/office/officeart/2005/8/layout/cycle8"/>
    <dgm:cxn modelId="{F8F272E3-EF42-B244-9731-EC989162A7E3}" type="presParOf" srcId="{783B58EA-98ED-324B-83A2-DDED8D9E64D0}" destId="{948F7226-E5C7-5144-8282-1FF47C3C308A}" srcOrd="32" destOrd="0" presId="urn:microsoft.com/office/officeart/2005/8/layout/cycle8"/>
    <dgm:cxn modelId="{8576CDBD-B8C9-7048-9345-4A739A4D4A62}" type="presParOf" srcId="{783B58EA-98ED-324B-83A2-DDED8D9E64D0}" destId="{CF647AC0-122F-C84F-BCE5-23F4C16C947D}" srcOrd="33" destOrd="0" presId="urn:microsoft.com/office/officeart/2005/8/layout/cycle8"/>
    <dgm:cxn modelId="{22AB8001-3D43-B444-8074-0201E0E63F43}" type="presParOf" srcId="{783B58EA-98ED-324B-83A2-DDED8D9E64D0}" destId="{5F36069D-614E-5448-9C0A-BEDA4F773083}" srcOrd="34" destOrd="0" presId="urn:microsoft.com/office/officeart/2005/8/layout/cycle8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C8A6F50-14AD-2D43-A6C7-98A3776AC7D0}">
      <dsp:nvSpPr>
        <dsp:cNvPr id="0" name=""/>
        <dsp:cNvSpPr/>
      </dsp:nvSpPr>
      <dsp:spPr>
        <a:xfrm>
          <a:off x="2481485" y="229523"/>
          <a:ext cx="3160650" cy="3160650"/>
        </a:xfrm>
        <a:prstGeom prst="pie">
          <a:avLst>
            <a:gd name="adj1" fmla="val 16200000"/>
            <a:gd name="adj2" fmla="val 19285716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000" kern="1200"/>
            <a:t>Atestace</a:t>
          </a:r>
          <a:endParaRPr lang="en-US" sz="1000" kern="1200"/>
        </a:p>
      </dsp:txBody>
      <dsp:txXfrm>
        <a:off x="4141955" y="523012"/>
        <a:ext cx="752535" cy="602028"/>
      </dsp:txXfrm>
    </dsp:sp>
    <dsp:sp modelId="{43BEB3E0-3252-D04B-9F8E-A781BAD47417}">
      <dsp:nvSpPr>
        <dsp:cNvPr id="0" name=""/>
        <dsp:cNvSpPr/>
      </dsp:nvSpPr>
      <dsp:spPr>
        <a:xfrm>
          <a:off x="2522122" y="280319"/>
          <a:ext cx="3160650" cy="3160650"/>
        </a:xfrm>
        <a:prstGeom prst="pie">
          <a:avLst>
            <a:gd name="adj1" fmla="val 19285716"/>
            <a:gd name="adj2" fmla="val 771428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00" kern="1200"/>
            <a:t>Kvalita</a:t>
          </a:r>
        </a:p>
      </dsp:txBody>
      <dsp:txXfrm>
        <a:off x="4668730" y="1426055"/>
        <a:ext cx="865416" cy="526775"/>
      </dsp:txXfrm>
    </dsp:sp>
    <dsp:sp modelId="{51368353-0CF2-284F-BD65-084C477364AA}">
      <dsp:nvSpPr>
        <dsp:cNvPr id="0" name=""/>
        <dsp:cNvSpPr/>
      </dsp:nvSpPr>
      <dsp:spPr>
        <a:xfrm>
          <a:off x="2507447" y="344285"/>
          <a:ext cx="3160650" cy="3160650"/>
        </a:xfrm>
        <a:prstGeom prst="pie">
          <a:avLst>
            <a:gd name="adj1" fmla="val 771428"/>
            <a:gd name="adj2" fmla="val 3857143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00" kern="1200"/>
            <a:t>Podpora</a:t>
          </a:r>
        </a:p>
      </dsp:txBody>
      <dsp:txXfrm>
        <a:off x="4537036" y="2216217"/>
        <a:ext cx="752535" cy="583215"/>
      </dsp:txXfrm>
    </dsp:sp>
    <dsp:sp modelId="{F1EE4F4F-AF7F-5B4C-A59B-5AD12C068707}">
      <dsp:nvSpPr>
        <dsp:cNvPr id="0" name=""/>
        <dsp:cNvSpPr/>
      </dsp:nvSpPr>
      <dsp:spPr>
        <a:xfrm>
          <a:off x="2448749" y="372505"/>
          <a:ext cx="3160650" cy="3160650"/>
        </a:xfrm>
        <a:prstGeom prst="pie">
          <a:avLst>
            <a:gd name="adj1" fmla="val 3857226"/>
            <a:gd name="adj2" fmla="val 6942858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00" kern="1200" dirty="0" err="1" smtClean="0"/>
            <a:t>Kabinet</a:t>
          </a:r>
          <a:endParaRPr lang="en-US" sz="1000" kern="1200" dirty="0"/>
        </a:p>
      </dsp:txBody>
      <dsp:txXfrm>
        <a:off x="3662213" y="2855873"/>
        <a:ext cx="733722" cy="526775"/>
      </dsp:txXfrm>
    </dsp:sp>
    <dsp:sp modelId="{77D7976A-66D5-AB4C-9549-C9117C67A12F}">
      <dsp:nvSpPr>
        <dsp:cNvPr id="0" name=""/>
        <dsp:cNvSpPr/>
      </dsp:nvSpPr>
      <dsp:spPr>
        <a:xfrm>
          <a:off x="2390052" y="344285"/>
          <a:ext cx="3160650" cy="3160650"/>
        </a:xfrm>
        <a:prstGeom prst="pie">
          <a:avLst>
            <a:gd name="adj1" fmla="val 6942858"/>
            <a:gd name="adj2" fmla="val 10028574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00" kern="1200"/>
            <a:t>Veřejnost</a:t>
          </a:r>
        </a:p>
      </dsp:txBody>
      <dsp:txXfrm>
        <a:off x="2768577" y="2216217"/>
        <a:ext cx="752535" cy="583215"/>
      </dsp:txXfrm>
    </dsp:sp>
    <dsp:sp modelId="{ADDBB8EF-F141-6641-9EB6-77C6C08125DB}">
      <dsp:nvSpPr>
        <dsp:cNvPr id="0" name=""/>
        <dsp:cNvSpPr/>
      </dsp:nvSpPr>
      <dsp:spPr>
        <a:xfrm>
          <a:off x="2375377" y="280319"/>
          <a:ext cx="3160650" cy="3160650"/>
        </a:xfrm>
        <a:prstGeom prst="pie">
          <a:avLst>
            <a:gd name="adj1" fmla="val 10028574"/>
            <a:gd name="adj2" fmla="val 13114284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00" kern="1200"/>
            <a:t>Evaluace</a:t>
          </a:r>
        </a:p>
      </dsp:txBody>
      <dsp:txXfrm>
        <a:off x="2524003" y="1426055"/>
        <a:ext cx="865416" cy="526775"/>
      </dsp:txXfrm>
    </dsp:sp>
    <dsp:sp modelId="{1F6B0BF8-C139-3E42-8C09-73FD62EAB4F8}">
      <dsp:nvSpPr>
        <dsp:cNvPr id="0" name=""/>
        <dsp:cNvSpPr/>
      </dsp:nvSpPr>
      <dsp:spPr>
        <a:xfrm>
          <a:off x="2416014" y="229523"/>
          <a:ext cx="3160650" cy="3160650"/>
        </a:xfrm>
        <a:prstGeom prst="pie">
          <a:avLst>
            <a:gd name="adj1" fmla="val 13114284"/>
            <a:gd name="adj2" fmla="val 1620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00" kern="1200" dirty="0" err="1"/>
            <a:t>Infrastruktura</a:t>
          </a:r>
          <a:endParaRPr lang="en-US" sz="1000" kern="1200" dirty="0"/>
        </a:p>
      </dsp:txBody>
      <dsp:txXfrm>
        <a:off x="3163658" y="523012"/>
        <a:ext cx="752535" cy="602028"/>
      </dsp:txXfrm>
    </dsp:sp>
    <dsp:sp modelId="{A9D1E89F-C721-5E40-A600-03506B6AE17D}">
      <dsp:nvSpPr>
        <dsp:cNvPr id="0" name=""/>
        <dsp:cNvSpPr/>
      </dsp:nvSpPr>
      <dsp:spPr>
        <a:xfrm>
          <a:off x="2285668" y="33864"/>
          <a:ext cx="3551968" cy="3551968"/>
        </a:xfrm>
        <a:prstGeom prst="circularArrow">
          <a:avLst>
            <a:gd name="adj1" fmla="val 5085"/>
            <a:gd name="adj2" fmla="val 327528"/>
            <a:gd name="adj3" fmla="val 18957827"/>
            <a:gd name="adj4" fmla="val 16200343"/>
            <a:gd name="adj5" fmla="val 5932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tint val="6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4988017F-9D32-D04B-869C-8DD36D4E5DE2}">
      <dsp:nvSpPr>
        <dsp:cNvPr id="0" name=""/>
        <dsp:cNvSpPr/>
      </dsp:nvSpPr>
      <dsp:spPr>
        <a:xfrm>
          <a:off x="2326560" y="84885"/>
          <a:ext cx="3551968" cy="3551968"/>
        </a:xfrm>
        <a:prstGeom prst="circularArrow">
          <a:avLst>
            <a:gd name="adj1" fmla="val 5085"/>
            <a:gd name="adj2" fmla="val 327528"/>
            <a:gd name="adj3" fmla="val 443744"/>
            <a:gd name="adj4" fmla="val 19285776"/>
            <a:gd name="adj5" fmla="val 5932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tint val="6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1DB74407-5C14-2F46-96DC-743CE1CE3224}">
      <dsp:nvSpPr>
        <dsp:cNvPr id="0" name=""/>
        <dsp:cNvSpPr/>
      </dsp:nvSpPr>
      <dsp:spPr>
        <a:xfrm>
          <a:off x="2311834" y="148702"/>
          <a:ext cx="3551968" cy="3551968"/>
        </a:xfrm>
        <a:prstGeom prst="circularArrow">
          <a:avLst>
            <a:gd name="adj1" fmla="val 5085"/>
            <a:gd name="adj2" fmla="val 327528"/>
            <a:gd name="adj3" fmla="val 3529100"/>
            <a:gd name="adj4" fmla="val 770764"/>
            <a:gd name="adj5" fmla="val 5932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tint val="6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5A14BF63-F141-AF45-9276-4FDDB8F11359}">
      <dsp:nvSpPr>
        <dsp:cNvPr id="0" name=""/>
        <dsp:cNvSpPr/>
      </dsp:nvSpPr>
      <dsp:spPr>
        <a:xfrm>
          <a:off x="2253090" y="176763"/>
          <a:ext cx="3551968" cy="3551968"/>
        </a:xfrm>
        <a:prstGeom prst="circularArrow">
          <a:avLst>
            <a:gd name="adj1" fmla="val 5085"/>
            <a:gd name="adj2" fmla="val 327528"/>
            <a:gd name="adj3" fmla="val 6615046"/>
            <a:gd name="adj4" fmla="val 3857426"/>
            <a:gd name="adj5" fmla="val 5932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tint val="6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948F7226-E5C7-5144-8282-1FF47C3C308A}">
      <dsp:nvSpPr>
        <dsp:cNvPr id="0" name=""/>
        <dsp:cNvSpPr/>
      </dsp:nvSpPr>
      <dsp:spPr>
        <a:xfrm>
          <a:off x="2194346" y="148702"/>
          <a:ext cx="3551968" cy="3551968"/>
        </a:xfrm>
        <a:prstGeom prst="circularArrow">
          <a:avLst>
            <a:gd name="adj1" fmla="val 5085"/>
            <a:gd name="adj2" fmla="val 327528"/>
            <a:gd name="adj3" fmla="val 9701707"/>
            <a:gd name="adj4" fmla="val 6943371"/>
            <a:gd name="adj5" fmla="val 5932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tint val="6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CF647AC0-122F-C84F-BCE5-23F4C16C947D}">
      <dsp:nvSpPr>
        <dsp:cNvPr id="0" name=""/>
        <dsp:cNvSpPr/>
      </dsp:nvSpPr>
      <dsp:spPr>
        <a:xfrm>
          <a:off x="2179620" y="84885"/>
          <a:ext cx="3551968" cy="3551968"/>
        </a:xfrm>
        <a:prstGeom prst="circularArrow">
          <a:avLst>
            <a:gd name="adj1" fmla="val 5085"/>
            <a:gd name="adj2" fmla="val 327528"/>
            <a:gd name="adj3" fmla="val 12786695"/>
            <a:gd name="adj4" fmla="val 10028727"/>
            <a:gd name="adj5" fmla="val 5932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tint val="6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5F36069D-614E-5448-9C0A-BEDA4F773083}">
      <dsp:nvSpPr>
        <dsp:cNvPr id="0" name=""/>
        <dsp:cNvSpPr/>
      </dsp:nvSpPr>
      <dsp:spPr>
        <a:xfrm>
          <a:off x="2220512" y="33864"/>
          <a:ext cx="3551968" cy="3551968"/>
        </a:xfrm>
        <a:prstGeom prst="circularArrow">
          <a:avLst>
            <a:gd name="adj1" fmla="val 5085"/>
            <a:gd name="adj2" fmla="val 327528"/>
            <a:gd name="adj3" fmla="val 15872129"/>
            <a:gd name="adj4" fmla="val 13114645"/>
            <a:gd name="adj5" fmla="val 5932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tint val="6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8">
  <dgm:title val=""/>
  <dgm:desc val=""/>
  <dgm:catLst>
    <dgm:cat type="cycle" pri="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"/>
          <dgm:constr type="t" for="ch" forName="dummy1a" refType="h" fact="0.08"/>
          <dgm:constr type="l" for="ch" forName="dummy1b" refType="w" fact="0.5"/>
          <dgm:constr type="t" for="ch" forName="dummy1b" refType="h" fact="0.08"/>
          <dgm:constr type="l" for="ch" forName="wedge1Tx" refType="w" fact="0.22"/>
          <dgm:constr type="t" for="ch" forName="wedge1Tx" refType="h" fact="0.22"/>
          <dgm:constr type="w" for="ch" forName="wedge1Tx" refType="w" fact="0.56"/>
          <dgm:constr type="h" for="ch" forName="wedge1Tx" refType="h" fact="0.56"/>
          <dgm:constr type="h" for="ch" forName="arrowWedge1single" refType="w" fact="0.08"/>
          <dgm:constr type="diam" for="ch" forName="arrowWedge1single" refType="w" fact="0.84"/>
          <dgm:constr type="l" for="ch" forName="arrowWedge1single" refType="w" fact="0.5"/>
          <dgm:constr type="t" for="ch" forName="arrowWedge1single" refType="w" fact="0.5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2"/>
          <dgm:constr type="t" for="ch" forName="dummy1a" refType="h" fact="0.08"/>
          <dgm:constr type="l" for="ch" forName="dummy1b" refType="w" fact="0.52"/>
          <dgm:constr type="t" for="ch" forName="dummy1b" refType="h" fact="0.92"/>
          <dgm:constr type="l" for="ch" forName="wedge1Tx" refType="w" fact="0.559"/>
          <dgm:constr type="t" for="ch" forName="wedge1Tx" refType="h" fact="0.3"/>
          <dgm:constr type="w" for="ch" forName="wedge1Tx" refType="w" fact="0.3"/>
          <dgm:constr type="h" for="ch" forName="wedge1Tx" refType="h" fact="0.4"/>
          <dgm:constr type="l" for="ch" forName="wedge2" refType="w" fact="0.06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48"/>
          <dgm:constr type="t" for="ch" forName="dummy2a" refType="h" fact="0.92"/>
          <dgm:constr type="l" for="ch" forName="dummy2b" refType="w" fact="0.48"/>
          <dgm:constr type="t" for="ch" forName="dummy2b" refType="h" fact="0.08"/>
          <dgm:constr type="r" for="ch" forName="wedge2Tx" refType="w" fact="0.441"/>
          <dgm:constr type="t" for="ch" forName="wedge2Tx" refType="h" fact="0.3"/>
          <dgm:constr type="w" for="ch" forName="wedge2Tx" refType="w" fact="0.3"/>
          <dgm:constr type="h" for="ch" forName="wedge2Tx" refType="h" fact="0.4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primFontSz" for="ch" ptType="node" op="equ"/>
        </dgm:constrLst>
      </dgm:if>
      <dgm:if name="Name3" axis="ch" ptType="node" func="cnt" op="equ" val="3">
        <dgm:constrLst>
          <dgm:constr type="l" for="ch" forName="wedge1" refType="w" fact="0.0973"/>
          <dgm:constr type="t" for="ch" forName="wedge1" refType="w" fact="0.07"/>
          <dgm:constr type="w" for="ch" forName="wedge1" refType="w" fact="0.84"/>
          <dgm:constr type="h" for="ch" forName="wedge1" refType="h" fact="0.84"/>
          <dgm:constr type="l" for="ch" forName="dummy1a" refType="w" fact="0.5173"/>
          <dgm:constr type="t" for="ch" forName="dummy1a" refType="h" fact="0.07"/>
          <dgm:constr type="l" for="ch" forName="dummy1b" refType="w" fact="0.8811"/>
          <dgm:constr type="t" for="ch" forName="dummy1b" refType="h" fact="0.7"/>
          <dgm:constr type="l" for="ch" forName="wedge1Tx" refType="w" fact="0.54"/>
          <dgm:constr type="t" for="ch" forName="wedge1Tx" refType="h" fact="0.248"/>
          <dgm:constr type="w" for="ch" forName="wedge1Tx" refType="w" fact="0.3"/>
          <dgm:constr type="h" for="ch" forName="wedge1Tx" refType="h" fact="0.25"/>
          <dgm:constr type="l" for="ch" forName="wedge2" refType="w" fact="0.08"/>
          <dgm:constr type="t" for="ch" forName="wedge2" refType="w" fact="0.1"/>
          <dgm:constr type="w" for="ch" forName="wedge2" refType="w" fact="0.84"/>
          <dgm:constr type="h" for="ch" forName="wedge2" refType="h" fact="0.84"/>
          <dgm:constr type="l" for="ch" forName="dummy2a" refType="w" fact="0.8637"/>
          <dgm:constr type="t" for="ch" forName="dummy2a" refType="h" fact="0.73"/>
          <dgm:constr type="l" for="ch" forName="dummy2b" refType="w" fact="0.1363"/>
          <dgm:constr type="t" for="ch" forName="dummy2b" refType="h" fact="0.73"/>
          <dgm:constr type="l" for="ch" forName="wedge2Tx" refType="w" fact="0.28"/>
          <dgm:constr type="t" for="ch" forName="wedge2Tx" refType="h" fact="0.645"/>
          <dgm:constr type="w" for="ch" forName="wedge2Tx" refType="w" fact="0.45"/>
          <dgm:constr type="h" for="ch" forName="wedge2Tx" refType="h" fact="0.22"/>
          <dgm:constr type="l" for="ch" forName="wedge3" refType="w" fact="0.0627"/>
          <dgm:constr type="t" for="ch" forName="wedge3" refType="w" fact="0.07"/>
          <dgm:constr type="w" for="ch" forName="wedge3" refType="w" fact="0.84"/>
          <dgm:constr type="h" for="ch" forName="wedge3" refType="h" fact="0.84"/>
          <dgm:constr type="l" for="ch" forName="dummy3a" refType="w" fact="0.1189"/>
          <dgm:constr type="t" for="ch" forName="dummy3a" refType="h" fact="0.7"/>
          <dgm:constr type="l" for="ch" forName="dummy3b" refType="w" fact="0.4827"/>
          <dgm:constr type="t" for="ch" forName="dummy3b" refType="h" fact="0.07"/>
          <dgm:constr type="r" for="ch" forName="wedge3Tx" refType="w" fact="0.46"/>
          <dgm:constr type="t" for="ch" forName="wedge3Tx" refType="h" fact="0.248"/>
          <dgm:constr type="w" for="ch" forName="wedge3Tx" refType="w" fact="0.3"/>
          <dgm:constr type="h" for="ch" forName="wedge3Tx" refType="h" fact="0.25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primFontSz" for="ch" ptType="node" op="equ"/>
        </dgm:constrLst>
      </dgm:if>
      <dgm:if name="Name4" axis="ch" ptType="node" func="cnt" op="equ" val="4">
        <dgm:constrLst>
          <dgm:constr type="l" for="ch" forName="wedge1" refType="w" fact="0.0941"/>
          <dgm:constr type="t" for="ch" forName="wedge1" refType="w" fact="0.0659"/>
          <dgm:constr type="w" for="ch" forName="wedge1" refType="w" fact="0.84"/>
          <dgm:constr type="h" for="ch" forName="wedge1" refType="h" fact="0.84"/>
          <dgm:constr type="l" for="ch" forName="dummy1a" refType="w" fact="0.5141"/>
          <dgm:constr type="t" for="ch" forName="dummy1a" refType="h" fact="0.0659"/>
          <dgm:constr type="l" for="ch" forName="dummy1b" refType="w" fact="0.9341"/>
          <dgm:constr type="t" for="ch" forName="dummy1b" refType="h" fact="0.4859"/>
          <dgm:constr type="l" for="ch" forName="wedge1Tx" refType="w" fact="0.54"/>
          <dgm:constr type="t" for="ch" forName="wedge1Tx" refType="h" fact="0.24"/>
          <dgm:constr type="w" for="ch" forName="wedge1Tx" refType="w" fact="0.31"/>
          <dgm:constr type="h" for="ch" forName="wedge1Tx" refType="h" fact="0.23"/>
          <dgm:constr type="l" for="ch" forName="wedge2" refType="w" fact="0.0941"/>
          <dgm:constr type="t" for="ch" forName="wedge2" refType="w" fact="0.0941"/>
          <dgm:constr type="w" for="ch" forName="wedge2" refType="w" fact="0.84"/>
          <dgm:constr type="h" for="ch" forName="wedge2" refType="h" fact="0.84"/>
          <dgm:constr type="l" for="ch" forName="dummy2a" refType="w" fact="0.9341"/>
          <dgm:constr type="t" for="ch" forName="dummy2a" refType="h" fact="0.5141"/>
          <dgm:constr type="l" for="ch" forName="dummy2b" refType="w" fact="0.5141"/>
          <dgm:constr type="t" for="ch" forName="dummy2b" refType="h" fact="0.9341"/>
          <dgm:constr type="l" for="ch" forName="wedge2Tx" refType="w" fact="0.54"/>
          <dgm:constr type="t" for="ch" forName="wedge2Tx" refType="h" fact="0.53"/>
          <dgm:constr type="w" for="ch" forName="wedge2Tx" refType="w" fact="0.31"/>
          <dgm:constr type="h" for="ch" forName="wedge2Tx" refType="h" fact="0.23"/>
          <dgm:constr type="l" for="ch" forName="wedge3" refType="w" fact="0.0659"/>
          <dgm:constr type="t" for="ch" forName="wedge3" refType="w" fact="0.0941"/>
          <dgm:constr type="w" for="ch" forName="wedge3" refType="w" fact="0.84"/>
          <dgm:constr type="h" for="ch" forName="wedge3" refType="h" fact="0.84"/>
          <dgm:constr type="l" for="ch" forName="dummy3a" refType="w" fact="0.4859"/>
          <dgm:constr type="t" for="ch" forName="dummy3a" refType="h" fact="0.9341"/>
          <dgm:constr type="l" for="ch" forName="dummy3b" refType="w" fact="0.0659"/>
          <dgm:constr type="t" for="ch" forName="dummy3b" refType="h" fact="0.5141"/>
          <dgm:constr type="r" for="ch" forName="wedge3Tx" refType="w" fact="0.46"/>
          <dgm:constr type="t" for="ch" forName="wedge3Tx" refType="h" fact="0.53"/>
          <dgm:constr type="w" for="ch" forName="wedge3Tx" refType="w" fact="0.31"/>
          <dgm:constr type="h" for="ch" forName="wedge3Tx" refType="h" fact="0.23"/>
          <dgm:constr type="l" for="ch" forName="wedge4" refType="w" fact="0.0659"/>
          <dgm:constr type="t" for="ch" forName="wedge4" refType="h" fact="0.0659"/>
          <dgm:constr type="w" for="ch" forName="wedge4" refType="w" fact="0.84"/>
          <dgm:constr type="h" for="ch" forName="wedge4" refType="h" fact="0.84"/>
          <dgm:constr type="l" for="ch" forName="dummy4a" refType="w" fact="0.0659"/>
          <dgm:constr type="t" for="ch" forName="dummy4a" refType="h" fact="0.4859"/>
          <dgm:constr type="l" for="ch" forName="dummy4b" refType="w" fact="0.4859"/>
          <dgm:constr type="t" for="ch" forName="dummy4b" refType="h" fact="0.0659"/>
          <dgm:constr type="r" for="ch" forName="wedge4Tx" refType="w" fact="0.46"/>
          <dgm:constr type="t" for="ch" forName="wedge4Tx" refType="h" fact="0.24"/>
          <dgm:constr type="w" for="ch" forName="wedge4Tx" refType="w" fact="0.31"/>
          <dgm:constr type="h" for="ch" forName="wedge4Tx" refType="h" fact="0.23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primFontSz" for="ch" ptType="node" op="equ"/>
        </dgm:constrLst>
      </dgm:if>
      <dgm:if name="Name5" axis="ch" ptType="node" func="cnt" op="equ" val="5">
        <dgm:constrLst>
          <dgm:constr type="l" for="ch" forName="wedge1" refType="w" fact="0.0918"/>
          <dgm:constr type="t" for="ch" forName="wedge1" refType="w" fact="0.0638"/>
          <dgm:constr type="w" for="ch" forName="wedge1" refType="w" fact="0.84"/>
          <dgm:constr type="h" for="ch" forName="wedge1" refType="h" fact="0.84"/>
          <dgm:constr type="l" for="ch" forName="dummy1a" refType="w" fact="0.5118"/>
          <dgm:constr type="t" for="ch" forName="dummy1a" refType="h" fact="0.0638"/>
          <dgm:constr type="l" for="ch" forName="dummy1b" refType="w" fact="0.9112"/>
          <dgm:constr type="t" for="ch" forName="dummy1b" refType="h" fact="0.354"/>
          <dgm:constr type="l" for="ch" forName="wedge1Tx" refType="w" fact="0.53"/>
          <dgm:constr type="t" for="ch" forName="wedge1Tx" refType="h" fact="0.205"/>
          <dgm:constr type="w" for="ch" forName="wedge1Tx" refType="w" fact="0.27"/>
          <dgm:constr type="h" for="ch" forName="wedge1Tx" refType="h" fact="0.18"/>
          <dgm:constr type="l" for="ch" forName="wedge2" refType="w" fact="0.099"/>
          <dgm:constr type="t" for="ch" forName="wedge2" refType="w" fact="0.0862"/>
          <dgm:constr type="w" for="ch" forName="wedge2" refType="w" fact="0.84"/>
          <dgm:constr type="h" for="ch" forName="wedge2" refType="h" fact="0.84"/>
          <dgm:constr type="l" for="ch" forName="dummy2a" refType="w" fact="0.9185"/>
          <dgm:constr type="t" for="ch" forName="dummy2a" refType="h" fact="0.3764"/>
          <dgm:constr type="l" for="ch" forName="dummy2b" refType="w" fact="0.7659"/>
          <dgm:constr type="t" for="ch" forName="dummy2b" refType="h" fact="0.846"/>
          <dgm:constr type="l" for="ch" forName="wedge2Tx" refType="w" fact="0.64"/>
          <dgm:constr type="t" for="ch" forName="wedge2Tx" refType="h" fact="0.47"/>
          <dgm:constr type="w" for="ch" forName="wedge2Tx" refType="w" fact="0.25"/>
          <dgm:constr type="h" for="ch" forName="wedge2Tx" refType="h" fact="0.2"/>
          <dgm:constr type="l" for="ch" forName="wedge3" refType="w" fact="0.08"/>
          <dgm:constr type="t" for="ch" forName="wedge3" refType="w" fact="0.1"/>
          <dgm:constr type="w" for="ch" forName="wedge3" refType="w" fact="0.84"/>
          <dgm:constr type="h" for="ch" forName="wedge3" refType="h" fact="0.84"/>
          <dgm:constr type="l" for="ch" forName="dummy3a" refType="w" fact="0.7469"/>
          <dgm:constr type="t" for="ch" forName="dummy3a" refType="h" fact="0.8598"/>
          <dgm:constr type="l" for="ch" forName="dummy3b" refType="w" fact="0.2531"/>
          <dgm:constr type="t" for="ch" forName="dummy3b" refType="h" fact="0.8598"/>
          <dgm:constr type="l" for="ch" forName="wedge3Tx" refType="w" fact="0.38"/>
          <dgm:constr type="t" for="ch" forName="wedge3Tx" refType="h" fact="0.69"/>
          <dgm:constr type="w" for="ch" forName="wedge3Tx" refType="w" fact="0.24"/>
          <dgm:constr type="h" for="ch" forName="wedge3Tx" refType="h" fact="0.22"/>
          <dgm:constr type="l" for="ch" forName="wedge4" refType="w" fact="0.061"/>
          <dgm:constr type="t" for="ch" forName="wedge4" refType="h" fact="0.0862"/>
          <dgm:constr type="w" for="ch" forName="wedge4" refType="w" fact="0.84"/>
          <dgm:constr type="h" for="ch" forName="wedge4" refType="h" fact="0.84"/>
          <dgm:constr type="l" for="ch" forName="dummy4a" refType="w" fact="0.2341"/>
          <dgm:constr type="t" for="ch" forName="dummy4a" refType="h" fact="0.846"/>
          <dgm:constr type="l" for="ch" forName="dummy4b" refType="w" fact="0.0815"/>
          <dgm:constr type="t" for="ch" forName="dummy4b" refType="h" fact="0.3764"/>
          <dgm:constr type="r" for="ch" forName="wedge4Tx" refType="w" fact="0.36"/>
          <dgm:constr type="t" for="ch" forName="wedge4Tx" refType="h" fact="0.47"/>
          <dgm:constr type="w" for="ch" forName="wedge4Tx" refType="w" fact="0.25"/>
          <dgm:constr type="h" for="ch" forName="wedge4Tx" refType="h" fact="0.2"/>
          <dgm:constr type="l" for="ch" forName="wedge5" refType="w" fact="0.0682"/>
          <dgm:constr type="t" for="ch" forName="wedge5" refType="h" fact="0.0638"/>
          <dgm:constr type="w" for="ch" forName="wedge5" refType="w" fact="0.84"/>
          <dgm:constr type="h" for="ch" forName="wedge5" refType="h" fact="0.84"/>
          <dgm:constr type="l" for="ch" forName="dummy5a" refType="w" fact="0.0888"/>
          <dgm:constr type="t" for="ch" forName="dummy5a" refType="h" fact="0.354"/>
          <dgm:constr type="l" for="ch" forName="dummy5b" refType="w" fact="0.4882"/>
          <dgm:constr type="t" for="ch" forName="dummy5b" refType="h" fact="0.0638"/>
          <dgm:constr type="r" for="ch" forName="wedge5Tx" refType="w" fact="0.47"/>
          <dgm:constr type="t" for="ch" forName="wedge5Tx" refType="h" fact="0.205"/>
          <dgm:constr type="w" for="ch" forName="wedge5Tx" refType="w" fact="0.27"/>
          <dgm:constr type="h" for="ch" forName="wedge5Tx" refType="h" fact="0.18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primFontSz" for="ch" ptType="node" op="equ"/>
        </dgm:constrLst>
      </dgm:if>
      <dgm:if name="Name6" axis="ch" ptType="node" func="cnt" op="equ" val="6">
        <dgm:constrLst>
          <dgm:constr type="l" for="ch" forName="wedge1" refType="w" fact="0.09"/>
          <dgm:constr type="t" for="ch" forName="wedge1" refType="w" fact="0.0627"/>
          <dgm:constr type="w" for="ch" forName="wedge1" refType="w" fact="0.84"/>
          <dgm:constr type="h" for="ch" forName="wedge1" refType="h" fact="0.84"/>
          <dgm:constr type="l" for="ch" forName="dummy1a" refType="w" fact="0.51"/>
          <dgm:constr type="t" for="ch" forName="dummy1a" refType="h" fact="0.0627"/>
          <dgm:constr type="l" for="ch" forName="dummy1b" refType="w" fact="0.8737"/>
          <dgm:constr type="t" for="ch" forName="dummy1b" refType="h" fact="0.2727"/>
          <dgm:constr type="l" for="ch" forName="wedge1Tx" refType="w" fact="0.53"/>
          <dgm:constr type="t" for="ch" forName="wedge1Tx" refType="h" fact="0.17"/>
          <dgm:constr type="w" for="ch" forName="wedge1Tx" refType="w" fact="0.22"/>
          <dgm:constr type="h" for="ch" forName="wedge1Tx" refType="h" fact="0.17"/>
          <dgm:constr type="l" for="ch" forName="wedge2" refType="w" fact="0.1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8837"/>
          <dgm:constr type="t" for="ch" forName="dummy2a" refType="h" fact="0.29"/>
          <dgm:constr type="l" for="ch" forName="dummy2b" refType="w" fact="0.8837"/>
          <dgm:constr type="t" for="ch" forName="dummy2b" refType="h" fact="0.71"/>
          <dgm:constr type="l" for="ch" forName="wedge2Tx" refType="w" fact="0.67"/>
          <dgm:constr type="t" for="ch" forName="wedge2Tx" refType="h" fact="0.42"/>
          <dgm:constr type="w" for="ch" forName="wedge2Tx" refType="w" fact="0.23"/>
          <dgm:constr type="h" for="ch" forName="wedge2Tx" refType="h" fact="0.165"/>
          <dgm:constr type="l" for="ch" forName="wedge3" refType="w" fact="0.09"/>
          <dgm:constr type="t" for="ch" forName="wedge3" refType="w" fact="0.0973"/>
          <dgm:constr type="w" for="ch" forName="wedge3" refType="w" fact="0.84"/>
          <dgm:constr type="h" for="ch" forName="wedge3" refType="h" fact="0.84"/>
          <dgm:constr type="l" for="ch" forName="dummy3a" refType="w" fact="0.8737"/>
          <dgm:constr type="t" for="ch" forName="dummy3a" refType="h" fact="0.7273"/>
          <dgm:constr type="l" for="ch" forName="dummy3b" refType="w" fact="0.51"/>
          <dgm:constr type="t" for="ch" forName="dummy3b" refType="h" fact="0.9373"/>
          <dgm:constr type="l" for="ch" forName="wedge3Tx" refType="w" fact="0.53"/>
          <dgm:constr type="t" for="ch" forName="wedge3Tx" refType="h" fact="0.665"/>
          <dgm:constr type="w" for="ch" forName="wedge3Tx" refType="w" fact="0.22"/>
          <dgm:constr type="h" for="ch" forName="wedge3Tx" refType="h" fact="0.17"/>
          <dgm:constr type="l" for="ch" forName="wedge4" refType="w" fact="0.07"/>
          <dgm:constr type="t" for="ch" forName="wedge4" refType="h" fact="0.0973"/>
          <dgm:constr type="w" for="ch" forName="wedge4" refType="w" fact="0.84"/>
          <dgm:constr type="h" for="ch" forName="wedge4" refType="h" fact="0.84"/>
          <dgm:constr type="l" for="ch" forName="dummy4a" refType="w" fact="0.49"/>
          <dgm:constr type="t" for="ch" forName="dummy4a" refType="h" fact="0.9373"/>
          <dgm:constr type="l" for="ch" forName="dummy4b" refType="w" fact="0.1263"/>
          <dgm:constr type="t" for="ch" forName="dummy4b" refType="h" fact="0.7273"/>
          <dgm:constr type="r" for="ch" forName="wedge4Tx" refType="w" fact="0.47"/>
          <dgm:constr type="t" for="ch" forName="wedge4Tx" refType="h" fact="0.665"/>
          <dgm:constr type="w" for="ch" forName="wedge4Tx" refType="w" fact="0.22"/>
          <dgm:constr type="h" for="ch" forName="wedge4Tx" refType="h" fact="0.17"/>
          <dgm:constr type="l" for="ch" forName="wedge5" refType="w" fact="0.06"/>
          <dgm:constr type="t" for="ch" forName="wedge5" refType="h" fact="0.08"/>
          <dgm:constr type="w" for="ch" forName="wedge5" refType="w" fact="0.84"/>
          <dgm:constr type="h" for="ch" forName="wedge5" refType="h" fact="0.84"/>
          <dgm:constr type="l" for="ch" forName="dummy5a" refType="w" fact="0.1163"/>
          <dgm:constr type="t" for="ch" forName="dummy5a" refType="h" fact="0.71"/>
          <dgm:constr type="l" for="ch" forName="dummy5b" refType="w" fact="0.1163"/>
          <dgm:constr type="t" for="ch" forName="dummy5b" refType="h" fact="0.29"/>
          <dgm:constr type="r" for="ch" forName="wedge5Tx" refType="w" fact="0.33"/>
          <dgm:constr type="t" for="ch" forName="wedge5Tx" refType="h" fact="0.42"/>
          <dgm:constr type="w" for="ch" forName="wedge5Tx" refType="w" fact="0.23"/>
          <dgm:constr type="h" for="ch" forName="wedge5Tx" refType="h" fact="0.165"/>
          <dgm:constr type="l" for="ch" forName="wedge6" refType="w" fact="0.07"/>
          <dgm:constr type="t" for="ch" forName="wedge6" refType="h" fact="0.0627"/>
          <dgm:constr type="w" for="ch" forName="wedge6" refType="w" fact="0.84"/>
          <dgm:constr type="h" for="ch" forName="wedge6" refType="h" fact="0.84"/>
          <dgm:constr type="l" for="ch" forName="dummy6a" refType="w" fact="0.1263"/>
          <dgm:constr type="t" for="ch" forName="dummy6a" refType="h" fact="0.2727"/>
          <dgm:constr type="l" for="ch" forName="dummy6b" refType="w" fact="0.49"/>
          <dgm:constr type="t" for="ch" forName="dummy6b" refType="h" fact="0.0627"/>
          <dgm:constr type="r" for="ch" forName="wedge6Tx" refType="w" fact="0.47"/>
          <dgm:constr type="t" for="ch" forName="wedge6Tx" refType="h" fact="0.17"/>
          <dgm:constr type="w" for="ch" forName="wedge6Tx" refType="w" fact="0.22"/>
          <dgm:constr type="h" for="ch" forName="wedge6Tx" refType="h" fact="0.17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primFontSz" for="ch" ptType="node" op="equ"/>
        </dgm:constrLst>
      </dgm:if>
      <dgm:else name="Name7">
        <dgm:constrLst>
          <dgm:constr type="l" for="ch" forName="wedge1" refType="w" fact="0.0887"/>
          <dgm:constr type="t" for="ch" forName="wedge1" refType="w" fact="0.062"/>
          <dgm:constr type="w" for="ch" forName="wedge1" refType="w" fact="0.84"/>
          <dgm:constr type="h" for="ch" forName="wedge1" refType="h" fact="0.84"/>
          <dgm:constr type="l" for="ch" forName="dummy1a" refType="w" fact="0.5087"/>
          <dgm:constr type="t" for="ch" forName="dummy1a" refType="h" fact="0.062"/>
          <dgm:constr type="l" for="ch" forName="dummy1b" refType="w" fact="0.837"/>
          <dgm:constr type="t" for="ch" forName="dummy1b" refType="h" fact="0.2201"/>
          <dgm:constr type="l" for="ch" forName="wedge1Tx" refType="w" fact="0.53"/>
          <dgm:constr type="t" for="ch" forName="wedge1Tx" refType="h" fact="0.14"/>
          <dgm:constr type="w" for="ch" forName="wedge1Tx" refType="w" fact="0.2"/>
          <dgm:constr type="h" for="ch" forName="wedge1Tx" refType="h" fact="0.16"/>
          <dgm:constr type="l" for="ch" forName="wedge2" refType="w" fact="0.0995"/>
          <dgm:constr type="t" for="ch" forName="wedge2" refType="w" fact="0.0755"/>
          <dgm:constr type="w" for="ch" forName="wedge2" refType="w" fact="0.84"/>
          <dgm:constr type="h" for="ch" forName="wedge2" refType="h" fact="0.84"/>
          <dgm:constr type="l" for="ch" forName="dummy2a" refType="w" fact="0.8479"/>
          <dgm:constr type="t" for="ch" forName="dummy2a" refType="h" fact="0.2337"/>
          <dgm:constr type="l" for="ch" forName="dummy2b" refType="w" fact="0.929"/>
          <dgm:constr type="t" for="ch" forName="dummy2b" refType="h" fact="0.589"/>
          <dgm:constr type="l" for="ch" forName="wedge2Tx" refType="w" fact="0.67"/>
          <dgm:constr type="t" for="ch" forName="wedge2Tx" refType="h" fact="0.38"/>
          <dgm:constr type="w" for="ch" forName="wedge2Tx" refType="w" fact="0.23"/>
          <dgm:constr type="h" for="ch" forName="wedge2Tx" refType="h" fact="0.14"/>
          <dgm:constr type="l" for="ch" forName="wedge3" refType="w" fact="0.0956"/>
          <dgm:constr type="t" for="ch" forName="wedge3" refType="w" fact="0.0925"/>
          <dgm:constr type="w" for="ch" forName="wedge3" refType="w" fact="0.84"/>
          <dgm:constr type="h" for="ch" forName="wedge3" refType="h" fact="0.84"/>
          <dgm:constr type="l" for="ch" forName="dummy3a" refType="w" fact="0.9251"/>
          <dgm:constr type="t" for="ch" forName="dummy3a" refType="h" fact="0.6059"/>
          <dgm:constr type="l" for="ch" forName="dummy3b" refType="w" fact="0.6979"/>
          <dgm:constr type="t" for="ch" forName="dummy3b" refType="h" fact="0.8909"/>
          <dgm:constr type="l" for="ch" forName="wedge3Tx" refType="w" fact="0.635"/>
          <dgm:constr type="t" for="ch" forName="wedge3Tx" refType="h" fact="0.59"/>
          <dgm:constr type="w" for="ch" forName="wedge3Tx" refType="w" fact="0.2"/>
          <dgm:constr type="h" for="ch" forName="wedge3Tx" refType="h" fact="0.155"/>
          <dgm:constr type="l" for="ch" forName="wedge4" refType="w" fact="0.08"/>
          <dgm:constr type="t" for="ch" forName="wedge4" refType="h" fact="0.1"/>
          <dgm:constr type="w" for="ch" forName="wedge4" refType="w" fact="0.84"/>
          <dgm:constr type="h" for="ch" forName="wedge4" refType="h" fact="0.84"/>
          <dgm:constr type="l" for="ch" forName="dummy4a" refType="w" fact="0.6822"/>
          <dgm:constr type="t" for="ch" forName="dummy4a" refType="h" fact="0.8984"/>
          <dgm:constr type="l" for="ch" forName="dummy4b" refType="w" fact="0.3178"/>
          <dgm:constr type="t" for="ch" forName="dummy4b" refType="h" fact="0.8984"/>
          <dgm:constr type="l" for="ch" forName="wedge4Tx" refType="w" fact="0.4025"/>
          <dgm:constr type="t" for="ch" forName="wedge4Tx" refType="h" fact="0.76"/>
          <dgm:constr type="w" for="ch" forName="wedge4Tx" refType="w" fact="0.195"/>
          <dgm:constr type="h" for="ch" forName="wedge4Tx" refType="h" fact="0.14"/>
          <dgm:constr type="l" for="ch" forName="wedge5" refType="w" fact="0.0644"/>
          <dgm:constr type="t" for="ch" forName="wedge5" refType="h" fact="0.0925"/>
          <dgm:constr type="w" for="ch" forName="wedge5" refType="w" fact="0.84"/>
          <dgm:constr type="h" for="ch" forName="wedge5" refType="h" fact="0.84"/>
          <dgm:constr type="l" for="ch" forName="dummy5a" refType="w" fact="0.3021"/>
          <dgm:constr type="t" for="ch" forName="dummy5a" refType="h" fact="0.8909"/>
          <dgm:constr type="l" for="ch" forName="dummy5b" refType="w" fact="0.0749"/>
          <dgm:constr type="t" for="ch" forName="dummy5b" refType="h" fact="0.6059"/>
          <dgm:constr type="r" for="ch" forName="wedge5Tx" refType="w" fact="0.365"/>
          <dgm:constr type="t" for="ch" forName="wedge5Tx" refType="h" fact="0.59"/>
          <dgm:constr type="w" for="ch" forName="wedge5Tx" refType="w" fact="0.2"/>
          <dgm:constr type="h" for="ch" forName="wedge5Tx" refType="h" fact="0.155"/>
          <dgm:constr type="l" for="ch" forName="wedge6" refType="w" fact="0.0605"/>
          <dgm:constr type="t" for="ch" forName="wedge6" refType="h" fact="0.0755"/>
          <dgm:constr type="w" for="ch" forName="wedge6" refType="w" fact="0.84"/>
          <dgm:constr type="h" for="ch" forName="wedge6" refType="h" fact="0.84"/>
          <dgm:constr type="l" for="ch" forName="dummy6a" refType="w" fact="0.071"/>
          <dgm:constr type="t" for="ch" forName="dummy6a" refType="h" fact="0.589"/>
          <dgm:constr type="l" for="ch" forName="dummy6b" refType="w" fact="0.1521"/>
          <dgm:constr type="t" for="ch" forName="dummy6b" refType="h" fact="0.2337"/>
          <dgm:constr type="r" for="ch" forName="wedge6Tx" refType="w" fact="0.33"/>
          <dgm:constr type="t" for="ch" forName="wedge6Tx" refType="h" fact="0.38"/>
          <dgm:constr type="w" for="ch" forName="wedge6Tx" refType="w" fact="0.23"/>
          <dgm:constr type="h" for="ch" forName="wedge6Tx" refType="h" fact="0.14"/>
          <dgm:constr type="l" for="ch" forName="wedge7" refType="w" fact="0.0713"/>
          <dgm:constr type="t" for="ch" forName="wedge7" refType="h" fact="0.062"/>
          <dgm:constr type="w" for="ch" forName="wedge7" refType="w" fact="0.84"/>
          <dgm:constr type="h" for="ch" forName="wedge7" refType="h" fact="0.84"/>
          <dgm:constr type="l" for="ch" forName="dummy7a" refType="w" fact="0.163"/>
          <dgm:constr type="t" for="ch" forName="dummy7a" refType="h" fact="0.2201"/>
          <dgm:constr type="l" for="ch" forName="dummy7b" refType="w" fact="0.4913"/>
          <dgm:constr type="t" for="ch" forName="dummy7b" refType="h" fact="0.062"/>
          <dgm:constr type="r" for="ch" forName="wedge7Tx" refType="w" fact="0.47"/>
          <dgm:constr type="t" for="ch" forName="wedge7Tx" refType="h" fact="0.14"/>
          <dgm:constr type="w" for="ch" forName="wedge7Tx" refType="w" fact="0.2"/>
          <dgm:constr type="h" for="ch" forName="wedge7Tx" refType="h" fact="0.16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h" for="ch" forName="arrowWedge7" refType="w" fact="0.08"/>
          <dgm:constr type="diam" for="ch" forName="arrowWedge7" refType="w" fact="0.84"/>
          <dgm:constr type="l" for="ch" forName="arrowWedge7" refType="w" fact="0.5"/>
          <dgm:constr type="t" for="ch" forName="arrowWedge7" refType="w" fact="0.5"/>
          <dgm:constr type="primFontSz" for="ch" ptType="node" op="equ"/>
        </dgm:constrLst>
      </dgm:else>
    </dgm:choose>
    <dgm:ruleLst/>
    <dgm:choose name="Name8">
      <dgm:if name="Name9" axis="ch" ptType="node" func="cnt" op="gte" val="1">
        <dgm:layoutNode name="wedge1">
          <dgm:alg type="sp"/>
          <dgm:choose name="Name10">
            <dgm:if name="Name11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12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13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14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15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16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17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18">
            <dgm:if name="Name19" func="var" arg="dir" op="equ" val="norm">
              <dgm:presOf axis="ch desOrSelf" ptType="node node" st="1 1" cnt="1 0"/>
            </dgm:if>
            <dgm:else name="Name20">
              <dgm:choose name="Name21">
                <dgm:if name="Name22" axis="ch" ptType="node" func="cnt" op="equ" val="1">
                  <dgm:presOf axis="ch desOrSelf" ptType="node node" st="1 1" cnt="1 0"/>
                </dgm:if>
                <dgm:if name="Name23" axis="ch" ptType="node" func="cnt" op="equ" val="2">
                  <dgm:presOf axis="ch desOrSelf" ptType="node node" st="2 1" cnt="1 0"/>
                </dgm:if>
                <dgm:if name="Name24" axis="ch" ptType="node" func="cnt" op="equ" val="3">
                  <dgm:presOf axis="ch desOrSelf" ptType="node node" st="3 1" cnt="1 0"/>
                </dgm:if>
                <dgm:if name="Name25" axis="ch" ptType="node" func="cnt" op="equ" val="4">
                  <dgm:presOf axis="ch desOrSelf" ptType="node node" st="4 1" cnt="1 0"/>
                </dgm:if>
                <dgm:if name="Name26" axis="ch" ptType="node" func="cnt" op="equ" val="5">
                  <dgm:presOf axis="ch desOrSelf" ptType="node node" st="5 1" cnt="1 0"/>
                </dgm:if>
                <dgm:if name="Name27" axis="ch" ptType="node" func="cnt" op="equ" val="6">
                  <dgm:presOf axis="ch desOrSelf" ptType="node node" st="6 1" cnt="1 0"/>
                </dgm:if>
                <dgm:else name="Name28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dummy1a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1b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29">
            <dgm:if name="Name30" func="var" arg="dir" op="equ" val="norm">
              <dgm:presOf axis="ch desOrSelf" ptType="node node" st="1 1" cnt="1 0"/>
            </dgm:if>
            <dgm:else name="Name31">
              <dgm:choose name="Name32">
                <dgm:if name="Name33" axis="ch" ptType="node" func="cnt" op="equ" val="1">
                  <dgm:presOf axis="ch desOrSelf" ptType="node node" st="1 1" cnt="1 0"/>
                </dgm:if>
                <dgm:if name="Name34" axis="ch" ptType="node" func="cnt" op="equ" val="2">
                  <dgm:presOf axis="ch desOrSelf" ptType="node node" st="2 1" cnt="1 0"/>
                </dgm:if>
                <dgm:if name="Name35" axis="ch" ptType="node" func="cnt" op="equ" val="3">
                  <dgm:presOf axis="ch desOrSelf" ptType="node node" st="3 1" cnt="1 0"/>
                </dgm:if>
                <dgm:if name="Name36" axis="ch" ptType="node" func="cnt" op="equ" val="4">
                  <dgm:presOf axis="ch desOrSelf" ptType="node node" st="4 1" cnt="1 0"/>
                </dgm:if>
                <dgm:if name="Name37" axis="ch" ptType="node" func="cnt" op="equ" val="5">
                  <dgm:presOf axis="ch desOrSelf" ptType="node node" st="5 1" cnt="1 0"/>
                </dgm:if>
                <dgm:if name="Name38" axis="ch" ptType="node" func="cnt" op="equ" val="6">
                  <dgm:presOf axis="ch desOrSelf" ptType="node node" st="6 1" cnt="1 0"/>
                </dgm:if>
                <dgm:else name="Name39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40"/>
    </dgm:choose>
    <dgm:choose name="Name41">
      <dgm:if name="Name42" axis="ch" ptType="node" func="cnt" op="gte" val="2">
        <dgm:layoutNode name="wedge2">
          <dgm:alg type="sp"/>
          <dgm:choose name="Name43">
            <dgm:if name="Name44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45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46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47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48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49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50">
            <dgm:if name="Name51" func="var" arg="dir" op="equ" val="norm">
              <dgm:presOf axis="ch desOrSelf" ptType="node node" st="2 1" cnt="1 0"/>
            </dgm:if>
            <dgm:else name="Name52">
              <dgm:choose name="Name53">
                <dgm:if name="Name54" axis="ch" ptType="node" func="cnt" op="equ" val="2">
                  <dgm:presOf axis="ch desOrSelf" ptType="node node" st="1 1" cnt="1 0"/>
                </dgm:if>
                <dgm:if name="Name55" axis="ch" ptType="node" func="cnt" op="equ" val="3">
                  <dgm:presOf axis="ch desOrSelf" ptType="node node" st="2 1" cnt="1 0"/>
                </dgm:if>
                <dgm:if name="Name56" axis="ch" ptType="node" func="cnt" op="equ" val="4">
                  <dgm:presOf axis="ch desOrSelf" ptType="node node" st="3 1" cnt="1 0"/>
                </dgm:if>
                <dgm:if name="Name57" axis="ch" ptType="node" func="cnt" op="equ" val="5">
                  <dgm:presOf axis="ch desOrSelf" ptType="node node" st="4 1" cnt="1 0"/>
                </dgm:if>
                <dgm:if name="Name58" axis="ch" ptType="node" func="cnt" op="equ" val="6">
                  <dgm:presOf axis="ch desOrSelf" ptType="node node" st="5 1" cnt="1 0"/>
                </dgm:if>
                <dgm:else name="Name59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dummy2a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2b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60">
            <dgm:if name="Name61" func="var" arg="dir" op="equ" val="norm">
              <dgm:presOf axis="ch desOrSelf" ptType="node node" st="2 1" cnt="1 0"/>
            </dgm:if>
            <dgm:else name="Name62">
              <dgm:choose name="Name63">
                <dgm:if name="Name64" axis="ch" ptType="node" func="cnt" op="equ" val="2">
                  <dgm:presOf axis="ch desOrSelf" ptType="node node" st="1 1" cnt="1 0"/>
                </dgm:if>
                <dgm:if name="Name65" axis="ch" ptType="node" func="cnt" op="equ" val="3">
                  <dgm:presOf axis="ch desOrSelf" ptType="node node" st="2 1" cnt="1 0"/>
                </dgm:if>
                <dgm:if name="Name66" axis="ch" ptType="node" func="cnt" op="equ" val="4">
                  <dgm:presOf axis="ch desOrSelf" ptType="node node" st="3 1" cnt="1 0"/>
                </dgm:if>
                <dgm:if name="Name67" axis="ch" ptType="node" func="cnt" op="equ" val="5">
                  <dgm:presOf axis="ch desOrSelf" ptType="node node" st="4 1" cnt="1 0"/>
                </dgm:if>
                <dgm:if name="Name68" axis="ch" ptType="node" func="cnt" op="equ" val="6">
                  <dgm:presOf axis="ch desOrSelf" ptType="node node" st="5 1" cnt="1 0"/>
                </dgm:if>
                <dgm:else name="Name69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70"/>
    </dgm:choose>
    <dgm:choose name="Name71">
      <dgm:if name="Name72" axis="ch" ptType="node" func="cnt" op="gte" val="3">
        <dgm:layoutNode name="wedge3">
          <dgm:alg type="sp"/>
          <dgm:choose name="Name73">
            <dgm:if name="Name74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75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76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77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78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79">
            <dgm:if name="Name80" func="var" arg="dir" op="equ" val="norm">
              <dgm:presOf axis="ch desOrSelf" ptType="node node" st="3 1" cnt="1 0"/>
            </dgm:if>
            <dgm:else name="Name81">
              <dgm:choose name="Name82">
                <dgm:if name="Name83" axis="ch" ptType="node" func="cnt" op="equ" val="3">
                  <dgm:presOf axis="ch desOrSelf" ptType="node node" st="1 1" cnt="1 0"/>
                </dgm:if>
                <dgm:if name="Name84" axis="ch" ptType="node" func="cnt" op="equ" val="4">
                  <dgm:presOf axis="ch desOrSelf" ptType="node node" st="2 1" cnt="1 0"/>
                </dgm:if>
                <dgm:if name="Name85" axis="ch" ptType="node" func="cnt" op="equ" val="5">
                  <dgm:presOf axis="ch desOrSelf" ptType="node node" st="3 1" cnt="1 0"/>
                </dgm:if>
                <dgm:if name="Name86" axis="ch" ptType="node" func="cnt" op="equ" val="6">
                  <dgm:presOf axis="ch desOrSelf" ptType="node node" st="4 1" cnt="1 0"/>
                </dgm:if>
                <dgm:else name="Name87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dummy3a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3b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88">
            <dgm:if name="Name89" func="var" arg="dir" op="equ" val="norm">
              <dgm:presOf axis="ch desOrSelf" ptType="node node" st="3 1" cnt="1 0"/>
            </dgm:if>
            <dgm:else name="Name90">
              <dgm:choose name="Name91">
                <dgm:if name="Name92" axis="ch" ptType="node" func="cnt" op="equ" val="3">
                  <dgm:presOf axis="ch desOrSelf" ptType="node node" st="1 1" cnt="1 0"/>
                </dgm:if>
                <dgm:if name="Name93" axis="ch" ptType="node" func="cnt" op="equ" val="4">
                  <dgm:presOf axis="ch desOrSelf" ptType="node node" st="2 1" cnt="1 0"/>
                </dgm:if>
                <dgm:if name="Name94" axis="ch" ptType="node" func="cnt" op="equ" val="5">
                  <dgm:presOf axis="ch desOrSelf" ptType="node node" st="3 1" cnt="1 0"/>
                </dgm:if>
                <dgm:if name="Name95" axis="ch" ptType="node" func="cnt" op="equ" val="6">
                  <dgm:presOf axis="ch desOrSelf" ptType="node node" st="4 1" cnt="1 0"/>
                </dgm:if>
                <dgm:else name="Name96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97"/>
    </dgm:choose>
    <dgm:choose name="Name98">
      <dgm:if name="Name99" axis="ch" ptType="node" func="cnt" op="gte" val="4">
        <dgm:layoutNode name="wedge4">
          <dgm:alg type="sp"/>
          <dgm:choose name="Name100">
            <dgm:if name="Name101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02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03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04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05">
            <dgm:if name="Name106" func="var" arg="dir" op="equ" val="norm">
              <dgm:presOf axis="ch desOrSelf" ptType="node node" st="4 1" cnt="1 0"/>
            </dgm:if>
            <dgm:else name="Name107">
              <dgm:choose name="Name108">
                <dgm:if name="Name109" axis="ch" ptType="node" func="cnt" op="equ" val="4">
                  <dgm:presOf axis="ch desOrSelf" ptType="node node" st="1 1" cnt="1 0"/>
                </dgm:if>
                <dgm:if name="Name110" axis="ch" ptType="node" func="cnt" op="equ" val="5">
                  <dgm:presOf axis="ch desOrSelf" ptType="node node" st="2 1" cnt="1 0"/>
                </dgm:if>
                <dgm:if name="Name111" axis="ch" ptType="node" func="cnt" op="equ" val="6">
                  <dgm:presOf axis="ch desOrSelf" ptType="node node" st="3 1" cnt="1 0"/>
                </dgm:if>
                <dgm:else name="Name112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dummy4a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4b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13">
            <dgm:if name="Name114" func="var" arg="dir" op="equ" val="norm">
              <dgm:presOf axis="ch desOrSelf" ptType="node node" st="4 1" cnt="1 0"/>
            </dgm:if>
            <dgm:else name="Name115">
              <dgm:choose name="Name116">
                <dgm:if name="Name117" axis="ch" ptType="node" func="cnt" op="equ" val="4">
                  <dgm:presOf axis="ch desOrSelf" ptType="node node" st="1 1" cnt="1 0"/>
                </dgm:if>
                <dgm:if name="Name118" axis="ch" ptType="node" func="cnt" op="equ" val="5">
                  <dgm:presOf axis="ch desOrSelf" ptType="node node" st="2 1" cnt="1 0"/>
                </dgm:if>
                <dgm:if name="Name119" axis="ch" ptType="node" func="cnt" op="equ" val="6">
                  <dgm:presOf axis="ch desOrSelf" ptType="node node" st="3 1" cnt="1 0"/>
                </dgm:if>
                <dgm:else name="Name120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21"/>
    </dgm:choose>
    <dgm:choose name="Name122">
      <dgm:if name="Name123" axis="ch" ptType="node" func="cnt" op="gte" val="5">
        <dgm:layoutNode name="wedge5">
          <dgm:alg type="sp"/>
          <dgm:choose name="Name124">
            <dgm:if name="Name125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26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27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28">
            <dgm:if name="Name129" func="var" arg="dir" op="equ" val="norm">
              <dgm:presOf axis="ch desOrSelf" ptType="node node" st="5 1" cnt="1 0"/>
            </dgm:if>
            <dgm:else name="Name130">
              <dgm:choose name="Name131">
                <dgm:if name="Name132" axis="ch" ptType="node" func="cnt" op="equ" val="5">
                  <dgm:presOf axis="ch desOrSelf" ptType="node node" st="1 1" cnt="1 0"/>
                </dgm:if>
                <dgm:if name="Name133" axis="ch" ptType="node" func="cnt" op="equ" val="6">
                  <dgm:presOf axis="ch desOrSelf" ptType="node node" st="2 1" cnt="1 0"/>
                </dgm:if>
                <dgm:else name="Name134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dummy5a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5b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35">
            <dgm:if name="Name136" func="var" arg="dir" op="equ" val="norm">
              <dgm:presOf axis="ch desOrSelf" ptType="node node" st="5 1" cnt="1 0"/>
            </dgm:if>
            <dgm:else name="Name137">
              <dgm:choose name="Name138">
                <dgm:if name="Name139" axis="ch" ptType="node" func="cnt" op="equ" val="5">
                  <dgm:presOf axis="ch desOrSelf" ptType="node node" st="1 1" cnt="1 0"/>
                </dgm:if>
                <dgm:if name="Name140" axis="ch" ptType="node" func="cnt" op="equ" val="6">
                  <dgm:presOf axis="ch desOrSelf" ptType="node node" st="2 1" cnt="1 0"/>
                </dgm:if>
                <dgm:else name="Name141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42"/>
    </dgm:choose>
    <dgm:choose name="Name143">
      <dgm:if name="Name144" axis="ch" ptType="node" func="cnt" op="gte" val="6">
        <dgm:layoutNode name="wedge6">
          <dgm:alg type="sp"/>
          <dgm:choose name="Name145">
            <dgm:if name="Name146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47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48">
            <dgm:if name="Name149" func="var" arg="dir" op="equ" val="norm">
              <dgm:presOf axis="ch desOrSelf" ptType="node node" st="6 1" cnt="1 0"/>
            </dgm:if>
            <dgm:else name="Name150">
              <dgm:choose name="Name151">
                <dgm:if name="Name152" axis="ch" ptType="node" func="cnt" op="equ" val="6">
                  <dgm:presOf axis="ch desOrSelf" ptType="node node" st="1 1" cnt="1 0"/>
                </dgm:if>
                <dgm:else name="Name153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dummy6a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6b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4">
            <dgm:if name="Name155" func="var" arg="dir" op="equ" val="norm">
              <dgm:presOf axis="ch desOrSelf" ptType="node node" st="6 1" cnt="1 0"/>
            </dgm:if>
            <dgm:else name="Name156">
              <dgm:choose name="Name157">
                <dgm:if name="Name158" axis="ch" ptType="node" func="cnt" op="equ" val="6">
                  <dgm:presOf axis="ch desOrSelf" ptType="node node" st="1 1" cnt="1 0"/>
                </dgm:if>
                <dgm:else name="Name159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0"/>
    </dgm:choose>
    <dgm:choose name="Name161">
      <dgm:if name="Name162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63">
            <dgm:if name="Name164" func="var" arg="dir" op="equ" val="norm">
              <dgm:presOf axis="ch desOrSelf" ptType="node node" st="7 1" cnt="1 0"/>
            </dgm:if>
            <dgm:else name="Name165">
              <dgm:presOf axis="ch desOrSelf" ptType="node node" st="1 1" cnt="1 0"/>
            </dgm:else>
          </dgm:choose>
          <dgm:constrLst/>
          <dgm:ruleLst/>
        </dgm:layoutNode>
        <dgm:layoutNode name="dummy7a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7b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6">
            <dgm:if name="Name167" func="var" arg="dir" op="equ" val="norm">
              <dgm:presOf axis="ch desOrSelf" ptType="node node" st="7 1" cnt="1 0"/>
            </dgm:if>
            <dgm:else name="Name168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9"/>
    </dgm:choose>
    <dgm:choose name="Name170">
      <dgm:if name="Name171" axis="ch" ptType="node" func="cnt" op="equ" val="1">
        <dgm:forEach name="Name172" axis="ch" ptType="sibTrans" hideLastTrans="0" cnt="1">
          <dgm:layoutNode name="arrowWedge1single" styleLbl="fgSibTrans2D1">
            <dgm:choose name="Name173">
              <dgm:if name="Name174" func="var" arg="dir" op="equ" val="norm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arr"/>
                  <dgm:param type="endSty" val="noArr"/>
                </dgm:alg>
              </dgm:if>
              <dgm:else name="Name175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noArr"/>
                  <dgm:param type="endSty" val="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if name="Name176" axis="ch" ptType="node" func="cnt" op="gte" val="2">
        <dgm:forEach name="Name177" axis="ch" ptType="sibTrans" hideLastTrans="0" cnt="1">
          <dgm:layoutNode name="arrowWedge1" styleLbl="fgSibTrans2D1">
            <dgm:choose name="Name178">
              <dgm:if name="Name179" func="var" arg="dir" op="equ" val="norm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noArr"/>
                  <dgm:param type="endSty" val="arr"/>
                </dgm:alg>
              </dgm:if>
              <dgm:else name="Name180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arr"/>
                  <dgm:param type="endSty" val="no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else name="Name181"/>
    </dgm:choose>
    <dgm:forEach name="Name182" axis="ch" ptType="sibTrans" hideLastTrans="0" st="2" cnt="1">
      <dgm:layoutNode name="arrowWedge2" styleLbl="fgSibTrans2D1">
        <dgm:choose name="Name183">
          <dgm:if name="Name184" func="var" arg="dir" op="equ" val="norm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5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86" axis="ch" ptType="sibTrans" hideLastTrans="0" st="3" cnt="1">
      <dgm:layoutNode name="arrowWedge3" styleLbl="fgSibTrans2D1">
        <dgm:choose name="Name187">
          <dgm:if name="Name188" func="var" arg="dir" op="equ" val="norm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9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0" axis="ch" ptType="sibTrans" hideLastTrans="0" st="4" cnt="1">
      <dgm:layoutNode name="arrowWedge4" styleLbl="fgSibTrans2D1">
        <dgm:choose name="Name191">
          <dgm:if name="Name192" func="var" arg="dir" op="equ" val="norm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3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4" axis="ch" ptType="sibTrans" hideLastTrans="0" st="5" cnt="1">
      <dgm:layoutNode name="arrowWedge5" styleLbl="fgSibTrans2D1">
        <dgm:choose name="Name195">
          <dgm:if name="Name196" func="var" arg="dir" op="equ" val="norm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7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8" axis="ch" ptType="sibTrans" hideLastTrans="0" st="6" cnt="1">
      <dgm:layoutNode name="arrowWedge6" styleLbl="fgSibTrans2D1">
        <dgm:choose name="Name199">
          <dgm:if name="Name200" func="var" arg="dir" op="equ" val="norm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1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202" axis="ch" ptType="sibTrans" hideLastTrans="0" st="7" cnt="1">
      <dgm:layoutNode name="arrowWedge7" styleLbl="fgSibTrans2D1">
        <dgm:choose name="Name203">
          <dgm:if name="Name204" func="var" arg="dir" op="equ" val="norm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5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85C36D5-50EE-48F3-8639-430CA27A17F3}" type="datetimeFigureOut">
              <a:rPr lang="cs-CZ" smtClean="0"/>
              <a:t>16.02.2017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1EAA0F0-8CBB-43D5-A06D-AB175ECAE96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5060192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2C4E047-F0E3-4D96-9601-877D0F443167}" type="datetimeFigureOut">
              <a:rPr lang="cs-CZ" smtClean="0"/>
              <a:t>16.02.2017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F3F150-E127-4526-889F-47418C4ACA8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563205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ěžný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 hasCustomPrompt="1"/>
          </p:nvPr>
        </p:nvSpPr>
        <p:spPr/>
        <p:txBody>
          <a:bodyPr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cs-CZ" sz="2800" b="1" kern="1200" dirty="0">
                <a:solidFill>
                  <a:srgbClr val="388991"/>
                </a:solidFill>
                <a:latin typeface="+mn-lt"/>
                <a:ea typeface="+mn-ea"/>
                <a:cs typeface="Arial" panose="020B0604020202020204" pitchFamily="34" charset="0"/>
              </a:defRPr>
            </a:lvl1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cs-CZ" b="1" dirty="0" smtClean="0">
                <a:solidFill>
                  <a:srgbClr val="428D96"/>
                </a:solidFill>
              </a:rPr>
              <a:t>Velký nadpis (</a:t>
            </a:r>
            <a:r>
              <a:rPr lang="cs-CZ" b="1" dirty="0" err="1" smtClean="0">
                <a:solidFill>
                  <a:srgbClr val="428D96"/>
                </a:solidFill>
              </a:rPr>
              <a:t>Calibri</a:t>
            </a:r>
            <a:r>
              <a:rPr lang="cs-CZ" b="1" dirty="0" smtClean="0">
                <a:solidFill>
                  <a:srgbClr val="428D96"/>
                </a:solidFill>
              </a:rPr>
              <a:t> B28)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 hasCustomPrompt="1"/>
          </p:nvPr>
        </p:nvSpPr>
        <p:spPr>
          <a:xfrm>
            <a:off x="628650" y="1825625"/>
            <a:ext cx="7886700" cy="4003675"/>
          </a:xfr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cs-CZ" b="0" smtClean="0">
                <a:latin typeface="+mj-lt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cs-CZ" b="1" dirty="0" smtClean="0">
                <a:latin typeface="+mn-lt"/>
              </a:rPr>
              <a:t>Nadpis (</a:t>
            </a:r>
            <a:r>
              <a:rPr lang="cs-CZ" b="1" dirty="0" err="1" smtClean="0">
                <a:latin typeface="+mn-lt"/>
              </a:rPr>
              <a:t>Calibri</a:t>
            </a:r>
            <a:r>
              <a:rPr lang="cs-CZ" b="1" dirty="0" smtClean="0">
                <a:latin typeface="+mn-lt"/>
              </a:rPr>
              <a:t> B20), </a:t>
            </a:r>
            <a:r>
              <a:rPr lang="cs-CZ" dirty="0" smtClean="0"/>
              <a:t>Text (</a:t>
            </a:r>
            <a:r>
              <a:rPr lang="cs-CZ" dirty="0" err="1" smtClean="0"/>
              <a:t>Calibri</a:t>
            </a:r>
            <a:r>
              <a:rPr lang="cs-CZ" dirty="0" smtClean="0"/>
              <a:t> </a:t>
            </a:r>
            <a:r>
              <a:rPr lang="cs-CZ" dirty="0" err="1" smtClean="0"/>
              <a:t>Light</a:t>
            </a:r>
            <a:r>
              <a:rPr lang="cs-CZ" dirty="0" smtClean="0"/>
              <a:t> 20)</a:t>
            </a:r>
          </a:p>
        </p:txBody>
      </p:sp>
      <p:pic>
        <p:nvPicPr>
          <p:cNvPr id="6" name="Obrázek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6200" y="5834515"/>
            <a:ext cx="4611600" cy="10234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04804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E76D02-AD12-4212-8B08-025A0969B009}" type="datetimeFigureOut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16.02.2017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4A4EA-A9C1-45FB-BB29-DA4DE3358264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Obrázek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6200" y="5834515"/>
            <a:ext cx="4611600" cy="10234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22411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jpeg"/><Relationship Id="rId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628650" y="792451"/>
            <a:ext cx="7886700" cy="89823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228600" lvl="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cs-CZ" dirty="0" smtClean="0"/>
              <a:t>Kliknutím lze upravit styl.</a:t>
            </a:r>
            <a:endParaRPr lang="cs-CZ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1356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dirty="0" smtClean="0"/>
              <a:t>Nadpis</a:t>
            </a:r>
          </a:p>
          <a:p>
            <a:pPr lvl="0"/>
            <a:r>
              <a:rPr lang="cs-CZ" dirty="0" smtClean="0"/>
              <a:t>Text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E76D02-AD12-4212-8B08-025A0969B009}" type="datetimeFigureOut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16.02.2017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E4A4EA-A9C1-45FB-BB29-DA4DE3358264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10" name="Obrázek 9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6200" y="5834515"/>
            <a:ext cx="4611600" cy="1023485"/>
          </a:xfrm>
          <a:prstGeom prst="rect">
            <a:avLst/>
          </a:prstGeom>
        </p:spPr>
      </p:pic>
      <p:pic>
        <p:nvPicPr>
          <p:cNvPr id="11" name="Obrázek 10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9143999" cy="44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1253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4" r:id="rId1"/>
    <p:sldLayoutId id="2147483709" r:id="rId2"/>
  </p:sldLayoutIdLst>
  <p:timing>
    <p:tnLst>
      <p:par>
        <p:cTn id="1" dur="indefinite" restart="never" nodeType="tmRoot"/>
      </p:par>
    </p:tnLst>
  </p:timing>
  <p:txStyles>
    <p:titleStyle>
      <a:lvl1pPr marL="0" indent="0" algn="l" defTabSz="914400" rtl="0" eaLnBrk="1" latinLnBrk="0" hangingPunct="1">
        <a:lnSpc>
          <a:spcPct val="90000"/>
        </a:lnSpc>
        <a:spcBef>
          <a:spcPct val="0"/>
        </a:spcBef>
        <a:buFontTx/>
        <a:buNone/>
        <a:defRPr lang="cs-CZ" sz="2800" b="1" kern="1200" dirty="0">
          <a:solidFill>
            <a:srgbClr val="388991"/>
          </a:solidFill>
          <a:latin typeface="+mn-lt"/>
          <a:ea typeface="+mn-ea"/>
          <a:cs typeface="Arial" panose="020B0604020202020204" pitchFamily="34" charset="0"/>
        </a:defRPr>
      </a:lvl1pPr>
    </p:titleStyle>
    <p:bodyStyle>
      <a:lvl1pPr marL="0" indent="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None/>
        <a:defRPr sz="2000" b="0" kern="1200">
          <a:solidFill>
            <a:schemeClr val="tx1"/>
          </a:solidFill>
          <a:latin typeface="+mj-lt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b="1" dirty="0" smtClean="0">
                <a:solidFill>
                  <a:srgbClr val="428D96"/>
                </a:solidFill>
              </a:rPr>
              <a:t>IMKA</a:t>
            </a:r>
            <a:endParaRPr lang="cs-CZ" dirty="0">
              <a:solidFill>
                <a:srgbClr val="428D96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indent="-15875" algn="just">
              <a:defRPr/>
            </a:pPr>
            <a:endParaRPr lang="cs-CZ" dirty="0" smtClean="0"/>
          </a:p>
          <a:p>
            <a:pPr indent="-15875" algn="just">
              <a:defRPr/>
            </a:pPr>
            <a:endParaRPr lang="cs-CZ" dirty="0"/>
          </a:p>
          <a:p>
            <a:pPr indent="-15875" algn="just">
              <a:defRPr/>
            </a:pPr>
            <a:endParaRPr lang="cs-CZ" dirty="0" smtClean="0"/>
          </a:p>
          <a:p>
            <a:pPr indent="-15875" algn="just">
              <a:defRPr/>
            </a:pPr>
            <a:r>
              <a:rPr lang="cs-CZ" dirty="0" smtClean="0"/>
              <a:t>Cílem </a:t>
            </a:r>
            <a:r>
              <a:rPr lang="cs-CZ" dirty="0"/>
              <a:t>projektu IMKA Je komplexně připravit, ověřit a </a:t>
            </a:r>
            <a:r>
              <a:rPr lang="cs-CZ" b="1" dirty="0"/>
              <a:t>implementovat</a:t>
            </a:r>
            <a:r>
              <a:rPr lang="cs-CZ" dirty="0"/>
              <a:t> metody, opatření a nástroje, které zajistí úspěšné zavedení a přijetí </a:t>
            </a:r>
            <a:r>
              <a:rPr lang="cs-CZ" b="1" dirty="0"/>
              <a:t>kariérního systému učitelů</a:t>
            </a:r>
            <a:r>
              <a:rPr lang="en-US" dirty="0"/>
              <a:t>.</a:t>
            </a:r>
            <a:endParaRPr lang="cs-CZ" b="1" dirty="0"/>
          </a:p>
        </p:txBody>
      </p:sp>
    </p:spTree>
    <p:extLst>
      <p:ext uri="{BB962C8B-B14F-4D97-AF65-F5344CB8AC3E}">
        <p14:creationId xmlns:p14="http://schemas.microsoft.com/office/powerpoint/2010/main" val="5262863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IMKA </a:t>
            </a:r>
            <a:r>
              <a:rPr lang="mr-IN" dirty="0" smtClean="0"/>
              <a:t>–</a:t>
            </a:r>
            <a:r>
              <a:rPr lang="cs-CZ" dirty="0" smtClean="0"/>
              <a:t> klíčové údaje o projektu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defRPr/>
            </a:pPr>
            <a:r>
              <a:rPr lang="cs-CZ" b="1" dirty="0"/>
              <a:t>Realizátor projektu:</a:t>
            </a:r>
            <a:r>
              <a:rPr lang="cs-CZ" dirty="0"/>
              <a:t> Národní institut pro další vzdělávání</a:t>
            </a:r>
          </a:p>
          <a:p>
            <a:pPr algn="just">
              <a:defRPr/>
            </a:pPr>
            <a:r>
              <a:rPr lang="cs-CZ" b="1" dirty="0"/>
              <a:t>Období realizace:</a:t>
            </a:r>
            <a:r>
              <a:rPr lang="cs-CZ" dirty="0"/>
              <a:t> 1. </a:t>
            </a:r>
            <a:r>
              <a:rPr lang="cs-CZ" dirty="0" smtClean="0"/>
              <a:t>5. 2017 </a:t>
            </a:r>
            <a:r>
              <a:rPr lang="cs-CZ" dirty="0"/>
              <a:t>– 30. 6. </a:t>
            </a:r>
            <a:r>
              <a:rPr lang="cs-CZ" dirty="0" smtClean="0"/>
              <a:t>2022 (62 </a:t>
            </a:r>
            <a:r>
              <a:rPr lang="cs-CZ" dirty="0"/>
              <a:t>měsíců)</a:t>
            </a:r>
          </a:p>
          <a:p>
            <a:pPr algn="just">
              <a:defRPr/>
            </a:pPr>
            <a:r>
              <a:rPr lang="cs-CZ" b="1" dirty="0"/>
              <a:t>Rozpočet:</a:t>
            </a:r>
            <a:r>
              <a:rPr lang="cs-CZ" dirty="0"/>
              <a:t> </a:t>
            </a:r>
            <a:r>
              <a:rPr lang="cs-CZ" dirty="0" smtClean="0"/>
              <a:t>510 mil</a:t>
            </a:r>
            <a:r>
              <a:rPr lang="cs-CZ" dirty="0"/>
              <a:t>. Kč</a:t>
            </a:r>
          </a:p>
        </p:txBody>
      </p:sp>
    </p:spTree>
    <p:extLst>
      <p:ext uri="{BB962C8B-B14F-4D97-AF65-F5344CB8AC3E}">
        <p14:creationId xmlns:p14="http://schemas.microsoft.com/office/powerpoint/2010/main" val="31181131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IMKA </a:t>
            </a:r>
            <a:r>
              <a:rPr lang="mr-IN" dirty="0" smtClean="0"/>
              <a:t>–</a:t>
            </a:r>
            <a:r>
              <a:rPr lang="cs-CZ" dirty="0" smtClean="0"/>
              <a:t> základní členění</a:t>
            </a:r>
            <a:endParaRPr lang="cs-CZ" dirty="0"/>
          </a:p>
        </p:txBody>
      </p:sp>
      <p:graphicFrame>
        <p:nvGraphicFramePr>
          <p:cNvPr id="4" name="Content Placeholder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98522998"/>
              </p:ext>
            </p:extLst>
          </p:nvPr>
        </p:nvGraphicFramePr>
        <p:xfrm>
          <a:off x="628650" y="2042808"/>
          <a:ext cx="8058150" cy="376267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7509275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IMKA </a:t>
            </a:r>
            <a:r>
              <a:rPr lang="mr-IN" dirty="0" smtClean="0"/>
              <a:t>–</a:t>
            </a:r>
            <a:r>
              <a:rPr lang="cs-CZ" dirty="0" smtClean="0"/>
              <a:t> důvody realizace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indent="-342900">
              <a:buFont typeface="Arial" charset="0"/>
              <a:buChar char="•"/>
            </a:pPr>
            <a:r>
              <a:rPr lang="cs-CZ" dirty="0" smtClean="0"/>
              <a:t>Systematičtější podpora profesního rozvoje učitelů</a:t>
            </a:r>
          </a:p>
          <a:p>
            <a:pPr marL="342900" indent="-342900">
              <a:buFont typeface="Arial" charset="0"/>
              <a:buChar char="•"/>
            </a:pPr>
            <a:r>
              <a:rPr lang="cs-CZ" dirty="0" smtClean="0"/>
              <a:t>Systematické hodnocení učitelské práce</a:t>
            </a:r>
          </a:p>
          <a:p>
            <a:pPr marL="342900" indent="-342900">
              <a:buFont typeface="Arial" charset="0"/>
              <a:buChar char="•"/>
            </a:pPr>
            <a:r>
              <a:rPr lang="cs-CZ" dirty="0" smtClean="0"/>
              <a:t>Spravedlivý systém odměňování</a:t>
            </a:r>
          </a:p>
          <a:p>
            <a:pPr marL="342900" indent="-342900">
              <a:buFont typeface="Arial" charset="0"/>
              <a:buChar char="•"/>
            </a:pPr>
            <a:r>
              <a:rPr lang="cs-CZ" dirty="0" smtClean="0"/>
              <a:t>Zvýšení atraktivity učitelského povolání</a:t>
            </a:r>
          </a:p>
          <a:p>
            <a:pPr marL="342900" indent="-342900">
              <a:buFont typeface="Arial" charset="0"/>
              <a:buChar char="•"/>
            </a:pPr>
            <a:r>
              <a:rPr lang="cs-CZ" dirty="0" smtClean="0"/>
              <a:t>Zkvalitnění vzdělávání</a:t>
            </a:r>
          </a:p>
          <a:p>
            <a:pPr marL="342900" indent="-342900">
              <a:buFont typeface="Arial" charset="0"/>
              <a:buChar char="•"/>
            </a:pPr>
            <a:r>
              <a:rPr lang="cs-CZ" dirty="0" smtClean="0"/>
              <a:t>Zkvalitnění systému DVPP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800310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IMKA - Atestace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indent="-342900">
              <a:buFont typeface="Arial" charset="0"/>
              <a:buChar char="•"/>
            </a:pPr>
            <a:r>
              <a:rPr lang="cs-CZ" dirty="0"/>
              <a:t>Pilotáž atestací na KS2</a:t>
            </a:r>
          </a:p>
          <a:p>
            <a:pPr marL="342900" indent="-342900">
              <a:buFont typeface="Arial" charset="0"/>
              <a:buChar char="•"/>
            </a:pPr>
            <a:r>
              <a:rPr lang="cs-CZ" dirty="0"/>
              <a:t>Pilotáž atestací na KS3</a:t>
            </a:r>
          </a:p>
          <a:p>
            <a:pPr marL="342900" indent="-342900">
              <a:buFont typeface="Arial" charset="0"/>
              <a:buChar char="•"/>
            </a:pPr>
            <a:r>
              <a:rPr lang="cs-CZ" dirty="0" smtClean="0"/>
              <a:t>Realizace </a:t>
            </a:r>
            <a:r>
              <a:rPr lang="cs-CZ" dirty="0"/>
              <a:t>atestací v přechodném období</a:t>
            </a:r>
          </a:p>
        </p:txBody>
      </p:sp>
    </p:spTree>
    <p:extLst>
      <p:ext uri="{BB962C8B-B14F-4D97-AF65-F5344CB8AC3E}">
        <p14:creationId xmlns:p14="http://schemas.microsoft.com/office/powerpoint/2010/main" val="15271332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IMKA - Kvalita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42900" indent="-342900">
              <a:buFont typeface="Arial" charset="0"/>
              <a:buChar char="•"/>
            </a:pPr>
            <a:r>
              <a:rPr lang="cs-CZ" dirty="0"/>
              <a:t>Model systému řízení kvality DVPP</a:t>
            </a:r>
          </a:p>
          <a:p>
            <a:pPr marL="342900" indent="-342900">
              <a:buFont typeface="Arial" charset="0"/>
              <a:buChar char="•"/>
            </a:pPr>
            <a:r>
              <a:rPr lang="cs-CZ" dirty="0"/>
              <a:t>Pilotáž systému řízení kvality DVPP</a:t>
            </a:r>
          </a:p>
          <a:p>
            <a:pPr marL="342900" indent="-342900">
              <a:buFont typeface="Arial" charset="0"/>
              <a:buChar char="•"/>
            </a:pPr>
            <a:r>
              <a:rPr lang="cs-CZ" dirty="0"/>
              <a:t>Implementace systému řízení kvality DVPP</a:t>
            </a:r>
          </a:p>
        </p:txBody>
      </p:sp>
    </p:spTree>
    <p:extLst>
      <p:ext uri="{BB962C8B-B14F-4D97-AF65-F5344CB8AC3E}">
        <p14:creationId xmlns:p14="http://schemas.microsoft.com/office/powerpoint/2010/main" val="2824570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IMKA - Podpora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42900" indent="-342900">
              <a:buFont typeface="Arial" charset="0"/>
              <a:buChar char="•"/>
            </a:pPr>
            <a:r>
              <a:rPr lang="cs-CZ" dirty="0" smtClean="0"/>
              <a:t>Vzdělávání cílových skupin (učitelů, ředitelů)</a:t>
            </a:r>
          </a:p>
          <a:p>
            <a:pPr marL="342900" indent="-342900">
              <a:buFont typeface="Arial" charset="0"/>
              <a:buChar char="•"/>
            </a:pPr>
            <a:r>
              <a:rPr lang="cs-CZ" dirty="0" smtClean="0"/>
              <a:t>Vzdělávání personálu atestací</a:t>
            </a:r>
          </a:p>
          <a:p>
            <a:pPr marL="342900" indent="-342900">
              <a:buFont typeface="Arial" charset="0"/>
              <a:buChar char="•"/>
            </a:pPr>
            <a:r>
              <a:rPr lang="cs-CZ" dirty="0" smtClean="0"/>
              <a:t>Vzdělávání personálu řízení kvality DVPP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94541846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IMKA - Kabinet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indent="-342900">
              <a:buFont typeface="Arial" charset="0"/>
              <a:buChar char="•"/>
            </a:pPr>
            <a:r>
              <a:rPr lang="cs-CZ" dirty="0" smtClean="0"/>
              <a:t>Pilotáž systému metodických kabinetů propojených na 3. KS</a:t>
            </a:r>
          </a:p>
          <a:p>
            <a:pPr marL="342900" indent="-342900">
              <a:buFont typeface="Arial" charset="0"/>
              <a:buChar char="•"/>
            </a:pPr>
            <a:r>
              <a:rPr lang="cs-CZ" dirty="0" smtClean="0"/>
              <a:t>Pilotáž systematické modulární podpory v oblasti didaktik</a:t>
            </a:r>
          </a:p>
          <a:p>
            <a:pPr marL="342900" indent="-342900">
              <a:buFont typeface="Arial" charset="0"/>
              <a:buChar char="•"/>
            </a:pPr>
            <a:r>
              <a:rPr lang="cs-CZ" dirty="0" smtClean="0"/>
              <a:t>Implementace metodických kabinetů</a:t>
            </a:r>
          </a:p>
          <a:p>
            <a:pPr marL="342900" indent="-342900">
              <a:buFont typeface="Arial" charset="0"/>
              <a:buChar char="•"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7662838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IMKA </a:t>
            </a:r>
            <a:r>
              <a:rPr lang="mr-IN" dirty="0" smtClean="0"/>
              <a:t>–</a:t>
            </a:r>
            <a:r>
              <a:rPr lang="cs-CZ" dirty="0" smtClean="0"/>
              <a:t> přínosy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42900" indent="-342900">
              <a:buFont typeface="Arial" charset="0"/>
              <a:buChar char="•"/>
            </a:pPr>
            <a:r>
              <a:rPr lang="cs-CZ" dirty="0"/>
              <a:t>Podpora profesního rozvoje pedagogů</a:t>
            </a:r>
          </a:p>
          <a:p>
            <a:pPr marL="342900" indent="-342900">
              <a:buFont typeface="Arial" charset="0"/>
              <a:buChar char="•"/>
            </a:pPr>
            <a:r>
              <a:rPr lang="cs-CZ" dirty="0"/>
              <a:t>Cílená podpora začínajících učitelů</a:t>
            </a:r>
          </a:p>
          <a:p>
            <a:pPr marL="342900" indent="-342900">
              <a:buFont typeface="Arial" charset="0"/>
              <a:buChar char="•"/>
            </a:pPr>
            <a:r>
              <a:rPr lang="cs-CZ" dirty="0"/>
              <a:t>Funkční systém řízení kvality DVPP</a:t>
            </a:r>
          </a:p>
          <a:p>
            <a:pPr marL="342900" indent="-342900">
              <a:buFont typeface="Arial" charset="0"/>
              <a:buChar char="•"/>
            </a:pPr>
            <a:r>
              <a:rPr lang="cs-CZ" dirty="0"/>
              <a:t>Motivace pedagogů k profesnímu rozvoji</a:t>
            </a:r>
          </a:p>
          <a:p>
            <a:pPr marL="342900" indent="-342900">
              <a:buFont typeface="Arial" charset="0"/>
              <a:buChar char="•"/>
            </a:pPr>
            <a:r>
              <a:rPr lang="cs-CZ" dirty="0"/>
              <a:t>Podpora různých forem vzdělávání</a:t>
            </a:r>
          </a:p>
          <a:p>
            <a:pPr marL="342900" indent="-342900">
              <a:buFont typeface="Arial" charset="0"/>
              <a:buChar char="•"/>
            </a:pPr>
            <a:r>
              <a:rPr lang="cs-CZ" dirty="0"/>
              <a:t>Zapojení odborné veřejnosti při zavedení KS</a:t>
            </a:r>
          </a:p>
          <a:p>
            <a:pPr marL="342900" indent="-342900">
              <a:buFont typeface="Arial" charset="0"/>
              <a:buChar char="•"/>
            </a:pPr>
            <a:r>
              <a:rPr lang="cs-CZ" dirty="0"/>
              <a:t>Rozhodování na základě výzkumných šetření</a:t>
            </a:r>
          </a:p>
        </p:txBody>
      </p:sp>
    </p:spTree>
    <p:extLst>
      <p:ext uri="{BB962C8B-B14F-4D97-AF65-F5344CB8AC3E}">
        <p14:creationId xmlns:p14="http://schemas.microsoft.com/office/powerpoint/2010/main" val="1961452876"/>
      </p:ext>
    </p:extLst>
  </p:cSld>
  <p:clrMapOvr>
    <a:masterClrMapping/>
  </p:clrMapOvr>
</p:sld>
</file>

<file path=ppt/theme/theme1.xml><?xml version="1.0" encoding="utf-8"?>
<a:theme xmlns:a="http://schemas.openxmlformats.org/drawingml/2006/main" name="2_Vlastní návrh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x0031_ xmlns="7ffaba63-cadb-4ee0-afcd-3a4a42323a6d" xsi:nil="true"/>
    <SharedWithUsers xmlns="4ed50015-f427-4bca-b79c-7b0ef9a9fc90">
      <UserInfo>
        <DisplayName>Petr Naske</DisplayName>
        <AccountId>104</AccountId>
        <AccountType/>
      </UserInfo>
    </SharedWithUsers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A40B63935230ED4DB8231F1EAEE63E9B" ma:contentTypeVersion="5" ma:contentTypeDescription="Vytvoří nový dokument" ma:contentTypeScope="" ma:versionID="b333860d1f8ee7686ea384f8df339f40">
  <xsd:schema xmlns:xsd="http://www.w3.org/2001/XMLSchema" xmlns:xs="http://www.w3.org/2001/XMLSchema" xmlns:p="http://schemas.microsoft.com/office/2006/metadata/properties" xmlns:ns2="4ed50015-f427-4bca-b79c-7b0ef9a9fc90" xmlns:ns3="7ffaba63-cadb-4ee0-afcd-3a4a42323a6d" targetNamespace="http://schemas.microsoft.com/office/2006/metadata/properties" ma:root="true" ma:fieldsID="73559025c8c6e80c7b1d6eb410070e27" ns2:_="" ns3:_="">
    <xsd:import namespace="4ed50015-f427-4bca-b79c-7b0ef9a9fc90"/>
    <xsd:import namespace="7ffaba63-cadb-4ee0-afcd-3a4a42323a6d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_x0031_" minOccurs="0"/>
                <xsd:element ref="ns2:LastSharedByUser" minOccurs="0"/>
                <xsd:element ref="ns2:LastSharedByTi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ed50015-f427-4bca-b79c-7b0ef9a9fc90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dílí se s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dílené s podrobnostmi" ma:description="" ma:internalName="SharedWithDetails" ma:readOnly="true">
      <xsd:simpleType>
        <xsd:restriction base="dms:Note">
          <xsd:maxLength value="255"/>
        </xsd:restriction>
      </xsd:simpleType>
    </xsd:element>
    <xsd:element name="LastSharedByUser" ma:index="11" nillable="true" ma:displayName="Naposledy sdílel(a)" ma:description="" ma:internalName="LastSharedByUser" ma:readOnly="true">
      <xsd:simpleType>
        <xsd:restriction base="dms:Note">
          <xsd:maxLength value="255"/>
        </xsd:restriction>
      </xsd:simpleType>
    </xsd:element>
    <xsd:element name="LastSharedByTime" ma:index="12" nillable="true" ma:displayName="Čas posledního sdílení" ma:description="" ma:internalName="LastSharedByTime" ma:readOnly="true">
      <xsd:simpleType>
        <xsd:restriction base="dms:DateTim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ffaba63-cadb-4ee0-afcd-3a4a42323a6d" elementFormDefault="qualified">
    <xsd:import namespace="http://schemas.microsoft.com/office/2006/documentManagement/types"/>
    <xsd:import namespace="http://schemas.microsoft.com/office/infopath/2007/PartnerControls"/>
    <xsd:element name="_x0031_" ma:index="10" nillable="true" ma:displayName="1" ma:internalName="_x0031_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EB7D9836-1CA0-4407-ABC7-093FC03A947E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B3836A6B-B9C0-4044-A2B1-4CDBD2A5CC87}">
  <ds:schemaRefs>
    <ds:schemaRef ds:uri="7ffaba63-cadb-4ee0-afcd-3a4a42323a6d"/>
    <ds:schemaRef ds:uri="http://purl.org/dc/elements/1.1/"/>
    <ds:schemaRef ds:uri="http://schemas.microsoft.com/office/2006/metadata/properties"/>
    <ds:schemaRef ds:uri="http://schemas.microsoft.com/office/2006/documentManagement/types"/>
    <ds:schemaRef ds:uri="http://purl.org/dc/terms/"/>
    <ds:schemaRef ds:uri="http://schemas.openxmlformats.org/package/2006/metadata/core-properties"/>
    <ds:schemaRef ds:uri="http://purl.org/dc/dcmitype/"/>
    <ds:schemaRef ds:uri="4ed50015-f427-4bca-b79c-7b0ef9a9fc90"/>
    <ds:schemaRef ds:uri="http://schemas.microsoft.com/office/infopath/2007/PartnerControl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EC2D4311-2F02-4BC6-98A2-2506AFE2063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ed50015-f427-4bca-b79c-7b0ef9a9fc90"/>
    <ds:schemaRef ds:uri="7ffaba63-cadb-4ee0-afcd-3a4a42323a6d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3907</TotalTime>
  <Words>210</Words>
  <Application>Microsoft Office PowerPoint</Application>
  <PresentationFormat>Předvádění na obrazovce (4:3)</PresentationFormat>
  <Paragraphs>48</Paragraphs>
  <Slides>9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9</vt:i4>
      </vt:variant>
    </vt:vector>
  </HeadingPairs>
  <TitlesOfParts>
    <vt:vector size="13" baseType="lpstr">
      <vt:lpstr>Arial</vt:lpstr>
      <vt:lpstr>Calibri</vt:lpstr>
      <vt:lpstr>Calibri Light</vt:lpstr>
      <vt:lpstr>2_Vlastní návrh</vt:lpstr>
      <vt:lpstr>IMKA</vt:lpstr>
      <vt:lpstr>IMKA – klíčové údaje o projektu</vt:lpstr>
      <vt:lpstr>IMKA – základní členění</vt:lpstr>
      <vt:lpstr>IMKA – důvody realizace</vt:lpstr>
      <vt:lpstr>IMKA - Atestace</vt:lpstr>
      <vt:lpstr>IMKA - Kvalita</vt:lpstr>
      <vt:lpstr>IMKA - Podpora</vt:lpstr>
      <vt:lpstr>IMKA - Kabinet</vt:lpstr>
      <vt:lpstr>IMKA – přínosy</vt:lpstr>
    </vt:vector>
  </TitlesOfParts>
  <Company>MSMT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Prezentace_obecná šablona</dc:title>
  <dc:creator>Presová Eva</dc:creator>
  <cp:lastModifiedBy>Petrás Petr</cp:lastModifiedBy>
  <cp:revision>369</cp:revision>
  <cp:lastPrinted>2016-04-20T09:01:08Z</cp:lastPrinted>
  <dcterms:created xsi:type="dcterms:W3CDTF">2015-09-11T08:58:50Z</dcterms:created>
  <dcterms:modified xsi:type="dcterms:W3CDTF">2017-02-16T11:08:30Z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0x010100A40B63935230ED4DB8231F1EAEE63E9B</vt:lpwstr>
  </property>
  <property fmtid="{D5CDD505-2E9C-101B-9397-08002B2CF9AE}" pid="3" name="_dlc_DocIdItemGuid">
    <vt:lpwstr>75714b12-5212-4c79-91fb-692e1efd22c5</vt:lpwstr>
  </property>
  <property fmtid="{D5CDD505-2E9C-101B-9397-08002B2CF9AE}" pid="4" name="Komentář">
    <vt:lpwstr/>
  </property>
</Properties>
</file>