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491"/>
    <a:srgbClr val="8397B0"/>
    <a:srgbClr val="57BFE3"/>
    <a:srgbClr val="00C996"/>
    <a:srgbClr val="FA9E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2" autoAdjust="0"/>
    <p:restoredTop sz="96265" autoAdjust="0"/>
  </p:normalViewPr>
  <p:slideViewPr>
    <p:cSldViewPr snapToGrid="0">
      <p:cViewPr varScale="1">
        <p:scale>
          <a:sx n="62" d="100"/>
          <a:sy n="62" d="100"/>
        </p:scale>
        <p:origin x="900" y="52"/>
      </p:cViewPr>
      <p:guideLst/>
    </p:cSldViewPr>
  </p:slideViewPr>
  <p:outlineViewPr>
    <p:cViewPr>
      <p:scale>
        <a:sx n="33" d="100"/>
        <a:sy n="33" d="100"/>
      </p:scale>
      <p:origin x="0" y="-25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5303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9713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92463"/>
            <a:ext cx="5988723" cy="2106704"/>
          </a:xfrm>
        </p:spPr>
        <p:txBody>
          <a:bodyPr anchor="t" anchorCtr="0">
            <a:norm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97972" y="4392463"/>
            <a:ext cx="3838354" cy="210670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7605347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8" name="Skupina 157"/>
          <p:cNvGrpSpPr/>
          <p:nvPr userDrawn="1"/>
        </p:nvGrpSpPr>
        <p:grpSpPr>
          <a:xfrm>
            <a:off x="1017588" y="590550"/>
            <a:ext cx="4454525" cy="550862"/>
            <a:chOff x="1017588" y="590550"/>
            <a:chExt cx="4454525" cy="550862"/>
          </a:xfrm>
        </p:grpSpPr>
        <p:sp>
          <p:nvSpPr>
            <p:cNvPr id="13" name="Freeform 6"/>
            <p:cNvSpPr>
              <a:spLocks noEditPoints="1"/>
            </p:cNvSpPr>
            <p:nvPr userDrawn="1"/>
          </p:nvSpPr>
          <p:spPr bwMode="auto">
            <a:xfrm>
              <a:off x="4679950" y="598488"/>
              <a:ext cx="522288" cy="350837"/>
            </a:xfrm>
            <a:custGeom>
              <a:avLst/>
              <a:gdLst>
                <a:gd name="T0" fmla="*/ 612 w 986"/>
                <a:gd name="T1" fmla="*/ 295 h 663"/>
                <a:gd name="T2" fmla="*/ 519 w 986"/>
                <a:gd name="T3" fmla="*/ 358 h 663"/>
                <a:gd name="T4" fmla="*/ 461 w 986"/>
                <a:gd name="T5" fmla="*/ 348 h 663"/>
                <a:gd name="T6" fmla="*/ 487 w 986"/>
                <a:gd name="T7" fmla="*/ 367 h 663"/>
                <a:gd name="T8" fmla="*/ 542 w 986"/>
                <a:gd name="T9" fmla="*/ 385 h 663"/>
                <a:gd name="T10" fmla="*/ 243 w 986"/>
                <a:gd name="T11" fmla="*/ 298 h 663"/>
                <a:gd name="T12" fmla="*/ 513 w 986"/>
                <a:gd name="T13" fmla="*/ 290 h 663"/>
                <a:gd name="T14" fmla="*/ 569 w 986"/>
                <a:gd name="T15" fmla="*/ 236 h 663"/>
                <a:gd name="T16" fmla="*/ 659 w 986"/>
                <a:gd name="T17" fmla="*/ 257 h 663"/>
                <a:gd name="T18" fmla="*/ 703 w 986"/>
                <a:gd name="T19" fmla="*/ 279 h 663"/>
                <a:gd name="T20" fmla="*/ 721 w 986"/>
                <a:gd name="T21" fmla="*/ 306 h 663"/>
                <a:gd name="T22" fmla="*/ 719 w 986"/>
                <a:gd name="T23" fmla="*/ 329 h 663"/>
                <a:gd name="T24" fmla="*/ 706 w 986"/>
                <a:gd name="T25" fmla="*/ 347 h 663"/>
                <a:gd name="T26" fmla="*/ 685 w 986"/>
                <a:gd name="T27" fmla="*/ 362 h 663"/>
                <a:gd name="T28" fmla="*/ 738 w 986"/>
                <a:gd name="T29" fmla="*/ 367 h 663"/>
                <a:gd name="T30" fmla="*/ 772 w 986"/>
                <a:gd name="T31" fmla="*/ 341 h 663"/>
                <a:gd name="T32" fmla="*/ 788 w 986"/>
                <a:gd name="T33" fmla="*/ 306 h 663"/>
                <a:gd name="T34" fmla="*/ 783 w 986"/>
                <a:gd name="T35" fmla="*/ 282 h 663"/>
                <a:gd name="T36" fmla="*/ 768 w 986"/>
                <a:gd name="T37" fmla="*/ 263 h 663"/>
                <a:gd name="T38" fmla="*/ 736 w 986"/>
                <a:gd name="T39" fmla="*/ 244 h 663"/>
                <a:gd name="T40" fmla="*/ 676 w 986"/>
                <a:gd name="T41" fmla="*/ 227 h 663"/>
                <a:gd name="T42" fmla="*/ 595 w 986"/>
                <a:gd name="T43" fmla="*/ 208 h 663"/>
                <a:gd name="T44" fmla="*/ 543 w 986"/>
                <a:gd name="T45" fmla="*/ 184 h 663"/>
                <a:gd name="T46" fmla="*/ 530 w 986"/>
                <a:gd name="T47" fmla="*/ 168 h 663"/>
                <a:gd name="T48" fmla="*/ 526 w 986"/>
                <a:gd name="T49" fmla="*/ 151 h 663"/>
                <a:gd name="T50" fmla="*/ 532 w 986"/>
                <a:gd name="T51" fmla="*/ 131 h 663"/>
                <a:gd name="T52" fmla="*/ 546 w 986"/>
                <a:gd name="T53" fmla="*/ 115 h 663"/>
                <a:gd name="T54" fmla="*/ 576 w 986"/>
                <a:gd name="T55" fmla="*/ 99 h 663"/>
                <a:gd name="T56" fmla="*/ 630 w 986"/>
                <a:gd name="T57" fmla="*/ 89 h 663"/>
                <a:gd name="T58" fmla="*/ 679 w 986"/>
                <a:gd name="T59" fmla="*/ 93 h 663"/>
                <a:gd name="T60" fmla="*/ 719 w 986"/>
                <a:gd name="T61" fmla="*/ 108 h 663"/>
                <a:gd name="T62" fmla="*/ 770 w 986"/>
                <a:gd name="T63" fmla="*/ 116 h 663"/>
                <a:gd name="T64" fmla="*/ 725 w 986"/>
                <a:gd name="T65" fmla="*/ 90 h 663"/>
                <a:gd name="T66" fmla="*/ 670 w 986"/>
                <a:gd name="T67" fmla="*/ 79 h 663"/>
                <a:gd name="T68" fmla="*/ 612 w 986"/>
                <a:gd name="T69" fmla="*/ 77 h 663"/>
                <a:gd name="T70" fmla="*/ 565 w 986"/>
                <a:gd name="T71" fmla="*/ 83 h 663"/>
                <a:gd name="T72" fmla="*/ 525 w 986"/>
                <a:gd name="T73" fmla="*/ 95 h 663"/>
                <a:gd name="T74" fmla="*/ 441 w 986"/>
                <a:gd name="T75" fmla="*/ 0 h 663"/>
                <a:gd name="T76" fmla="*/ 69 w 986"/>
                <a:gd name="T77" fmla="*/ 0 h 663"/>
                <a:gd name="T78" fmla="*/ 34 w 986"/>
                <a:gd name="T79" fmla="*/ 290 h 663"/>
                <a:gd name="T80" fmla="*/ 176 w 986"/>
                <a:gd name="T81" fmla="*/ 295 h 663"/>
                <a:gd name="T82" fmla="*/ 204 w 986"/>
                <a:gd name="T83" fmla="*/ 332 h 663"/>
                <a:gd name="T84" fmla="*/ 623 w 986"/>
                <a:gd name="T85" fmla="*/ 328 h 663"/>
                <a:gd name="T86" fmla="*/ 685 w 986"/>
                <a:gd name="T87" fmla="*/ 393 h 663"/>
                <a:gd name="T88" fmla="*/ 856 w 986"/>
                <a:gd name="T89" fmla="*/ 663 h 663"/>
                <a:gd name="T90" fmla="*/ 986 w 986"/>
                <a:gd name="T91" fmla="*/ 378 h 663"/>
                <a:gd name="T92" fmla="*/ 760 w 986"/>
                <a:gd name="T93" fmla="*/ 0 h 663"/>
                <a:gd name="T94" fmla="*/ 543 w 986"/>
                <a:gd name="T95" fmla="*/ 0 h 663"/>
                <a:gd name="T96" fmla="*/ 660 w 986"/>
                <a:gd name="T97" fmla="*/ 59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86" h="663">
                  <a:moveTo>
                    <a:pt x="685" y="362"/>
                  </a:moveTo>
                  <a:lnTo>
                    <a:pt x="685" y="295"/>
                  </a:lnTo>
                  <a:lnTo>
                    <a:pt x="612" y="295"/>
                  </a:lnTo>
                  <a:lnTo>
                    <a:pt x="553" y="371"/>
                  </a:lnTo>
                  <a:lnTo>
                    <a:pt x="536" y="365"/>
                  </a:lnTo>
                  <a:lnTo>
                    <a:pt x="519" y="358"/>
                  </a:lnTo>
                  <a:lnTo>
                    <a:pt x="504" y="348"/>
                  </a:lnTo>
                  <a:lnTo>
                    <a:pt x="491" y="336"/>
                  </a:lnTo>
                  <a:lnTo>
                    <a:pt x="461" y="348"/>
                  </a:lnTo>
                  <a:lnTo>
                    <a:pt x="468" y="355"/>
                  </a:lnTo>
                  <a:lnTo>
                    <a:pt x="477" y="361"/>
                  </a:lnTo>
                  <a:lnTo>
                    <a:pt x="487" y="367"/>
                  </a:lnTo>
                  <a:lnTo>
                    <a:pt x="496" y="371"/>
                  </a:lnTo>
                  <a:lnTo>
                    <a:pt x="519" y="380"/>
                  </a:lnTo>
                  <a:lnTo>
                    <a:pt x="542" y="385"/>
                  </a:lnTo>
                  <a:lnTo>
                    <a:pt x="429" y="532"/>
                  </a:lnTo>
                  <a:lnTo>
                    <a:pt x="428" y="532"/>
                  </a:lnTo>
                  <a:lnTo>
                    <a:pt x="243" y="298"/>
                  </a:lnTo>
                  <a:lnTo>
                    <a:pt x="452" y="33"/>
                  </a:lnTo>
                  <a:lnTo>
                    <a:pt x="452" y="290"/>
                  </a:lnTo>
                  <a:lnTo>
                    <a:pt x="513" y="290"/>
                  </a:lnTo>
                  <a:lnTo>
                    <a:pt x="513" y="220"/>
                  </a:lnTo>
                  <a:lnTo>
                    <a:pt x="539" y="228"/>
                  </a:lnTo>
                  <a:lnTo>
                    <a:pt x="569" y="236"/>
                  </a:lnTo>
                  <a:lnTo>
                    <a:pt x="601" y="243"/>
                  </a:lnTo>
                  <a:lnTo>
                    <a:pt x="636" y="251"/>
                  </a:lnTo>
                  <a:lnTo>
                    <a:pt x="659" y="257"/>
                  </a:lnTo>
                  <a:lnTo>
                    <a:pt x="677" y="263"/>
                  </a:lnTo>
                  <a:lnTo>
                    <a:pt x="692" y="272"/>
                  </a:lnTo>
                  <a:lnTo>
                    <a:pt x="703" y="279"/>
                  </a:lnTo>
                  <a:lnTo>
                    <a:pt x="712" y="287"/>
                  </a:lnTo>
                  <a:lnTo>
                    <a:pt x="718" y="296"/>
                  </a:lnTo>
                  <a:lnTo>
                    <a:pt x="721" y="306"/>
                  </a:lnTo>
                  <a:lnTo>
                    <a:pt x="722" y="315"/>
                  </a:lnTo>
                  <a:lnTo>
                    <a:pt x="721" y="322"/>
                  </a:lnTo>
                  <a:lnTo>
                    <a:pt x="719" y="329"/>
                  </a:lnTo>
                  <a:lnTo>
                    <a:pt x="716" y="335"/>
                  </a:lnTo>
                  <a:lnTo>
                    <a:pt x="712" y="341"/>
                  </a:lnTo>
                  <a:lnTo>
                    <a:pt x="706" y="347"/>
                  </a:lnTo>
                  <a:lnTo>
                    <a:pt x="700" y="352"/>
                  </a:lnTo>
                  <a:lnTo>
                    <a:pt x="693" y="357"/>
                  </a:lnTo>
                  <a:lnTo>
                    <a:pt x="685" y="362"/>
                  </a:lnTo>
                  <a:close/>
                  <a:moveTo>
                    <a:pt x="708" y="378"/>
                  </a:moveTo>
                  <a:lnTo>
                    <a:pt x="723" y="372"/>
                  </a:lnTo>
                  <a:lnTo>
                    <a:pt x="738" y="367"/>
                  </a:lnTo>
                  <a:lnTo>
                    <a:pt x="751" y="358"/>
                  </a:lnTo>
                  <a:lnTo>
                    <a:pt x="762" y="349"/>
                  </a:lnTo>
                  <a:lnTo>
                    <a:pt x="772" y="341"/>
                  </a:lnTo>
                  <a:lnTo>
                    <a:pt x="780" y="329"/>
                  </a:lnTo>
                  <a:lnTo>
                    <a:pt x="785" y="318"/>
                  </a:lnTo>
                  <a:lnTo>
                    <a:pt x="788" y="306"/>
                  </a:lnTo>
                  <a:lnTo>
                    <a:pt x="788" y="298"/>
                  </a:lnTo>
                  <a:lnTo>
                    <a:pt x="785" y="289"/>
                  </a:lnTo>
                  <a:lnTo>
                    <a:pt x="783" y="282"/>
                  </a:lnTo>
                  <a:lnTo>
                    <a:pt x="778" y="275"/>
                  </a:lnTo>
                  <a:lnTo>
                    <a:pt x="774" y="269"/>
                  </a:lnTo>
                  <a:lnTo>
                    <a:pt x="768" y="263"/>
                  </a:lnTo>
                  <a:lnTo>
                    <a:pt x="761" y="257"/>
                  </a:lnTo>
                  <a:lnTo>
                    <a:pt x="752" y="251"/>
                  </a:lnTo>
                  <a:lnTo>
                    <a:pt x="736" y="244"/>
                  </a:lnTo>
                  <a:lnTo>
                    <a:pt x="716" y="237"/>
                  </a:lnTo>
                  <a:lnTo>
                    <a:pt x="696" y="231"/>
                  </a:lnTo>
                  <a:lnTo>
                    <a:pt x="676" y="227"/>
                  </a:lnTo>
                  <a:lnTo>
                    <a:pt x="647" y="220"/>
                  </a:lnTo>
                  <a:lnTo>
                    <a:pt x="620" y="214"/>
                  </a:lnTo>
                  <a:lnTo>
                    <a:pt x="595" y="208"/>
                  </a:lnTo>
                  <a:lnTo>
                    <a:pt x="575" y="201"/>
                  </a:lnTo>
                  <a:lnTo>
                    <a:pt x="558" y="194"/>
                  </a:lnTo>
                  <a:lnTo>
                    <a:pt x="543" y="184"/>
                  </a:lnTo>
                  <a:lnTo>
                    <a:pt x="538" y="180"/>
                  </a:lnTo>
                  <a:lnTo>
                    <a:pt x="533" y="174"/>
                  </a:lnTo>
                  <a:lnTo>
                    <a:pt x="530" y="168"/>
                  </a:lnTo>
                  <a:lnTo>
                    <a:pt x="527" y="162"/>
                  </a:lnTo>
                  <a:lnTo>
                    <a:pt x="526" y="156"/>
                  </a:lnTo>
                  <a:lnTo>
                    <a:pt x="526" y="151"/>
                  </a:lnTo>
                  <a:lnTo>
                    <a:pt x="527" y="144"/>
                  </a:lnTo>
                  <a:lnTo>
                    <a:pt x="529" y="138"/>
                  </a:lnTo>
                  <a:lnTo>
                    <a:pt x="532" y="131"/>
                  </a:lnTo>
                  <a:lnTo>
                    <a:pt x="536" y="125"/>
                  </a:lnTo>
                  <a:lnTo>
                    <a:pt x="542" y="119"/>
                  </a:lnTo>
                  <a:lnTo>
                    <a:pt x="546" y="115"/>
                  </a:lnTo>
                  <a:lnTo>
                    <a:pt x="553" y="110"/>
                  </a:lnTo>
                  <a:lnTo>
                    <a:pt x="561" y="106"/>
                  </a:lnTo>
                  <a:lnTo>
                    <a:pt x="576" y="99"/>
                  </a:lnTo>
                  <a:lnTo>
                    <a:pt x="594" y="93"/>
                  </a:lnTo>
                  <a:lnTo>
                    <a:pt x="611" y="90"/>
                  </a:lnTo>
                  <a:lnTo>
                    <a:pt x="630" y="89"/>
                  </a:lnTo>
                  <a:lnTo>
                    <a:pt x="647" y="90"/>
                  </a:lnTo>
                  <a:lnTo>
                    <a:pt x="664" y="90"/>
                  </a:lnTo>
                  <a:lnTo>
                    <a:pt x="679" y="93"/>
                  </a:lnTo>
                  <a:lnTo>
                    <a:pt x="693" y="96"/>
                  </a:lnTo>
                  <a:lnTo>
                    <a:pt x="706" y="100"/>
                  </a:lnTo>
                  <a:lnTo>
                    <a:pt x="719" y="108"/>
                  </a:lnTo>
                  <a:lnTo>
                    <a:pt x="731" y="115"/>
                  </a:lnTo>
                  <a:lnTo>
                    <a:pt x="742" y="125"/>
                  </a:lnTo>
                  <a:lnTo>
                    <a:pt x="770" y="116"/>
                  </a:lnTo>
                  <a:lnTo>
                    <a:pt x="755" y="106"/>
                  </a:lnTo>
                  <a:lnTo>
                    <a:pt x="741" y="97"/>
                  </a:lnTo>
                  <a:lnTo>
                    <a:pt x="725" y="90"/>
                  </a:lnTo>
                  <a:lnTo>
                    <a:pt x="708" y="84"/>
                  </a:lnTo>
                  <a:lnTo>
                    <a:pt x="690" y="82"/>
                  </a:lnTo>
                  <a:lnTo>
                    <a:pt x="670" y="79"/>
                  </a:lnTo>
                  <a:lnTo>
                    <a:pt x="650" y="77"/>
                  </a:lnTo>
                  <a:lnTo>
                    <a:pt x="630" y="77"/>
                  </a:lnTo>
                  <a:lnTo>
                    <a:pt x="612" y="77"/>
                  </a:lnTo>
                  <a:lnTo>
                    <a:pt x="595" y="79"/>
                  </a:lnTo>
                  <a:lnTo>
                    <a:pt x="579" y="80"/>
                  </a:lnTo>
                  <a:lnTo>
                    <a:pt x="565" y="83"/>
                  </a:lnTo>
                  <a:lnTo>
                    <a:pt x="550" y="86"/>
                  </a:lnTo>
                  <a:lnTo>
                    <a:pt x="538" y="89"/>
                  </a:lnTo>
                  <a:lnTo>
                    <a:pt x="525" y="95"/>
                  </a:lnTo>
                  <a:lnTo>
                    <a:pt x="513" y="99"/>
                  </a:lnTo>
                  <a:lnTo>
                    <a:pt x="513" y="0"/>
                  </a:lnTo>
                  <a:lnTo>
                    <a:pt x="441" y="0"/>
                  </a:lnTo>
                  <a:lnTo>
                    <a:pt x="258" y="237"/>
                  </a:lnTo>
                  <a:lnTo>
                    <a:pt x="256" y="237"/>
                  </a:lnTo>
                  <a:lnTo>
                    <a:pt x="69" y="0"/>
                  </a:lnTo>
                  <a:lnTo>
                    <a:pt x="0" y="0"/>
                  </a:lnTo>
                  <a:lnTo>
                    <a:pt x="0" y="290"/>
                  </a:lnTo>
                  <a:lnTo>
                    <a:pt x="34" y="290"/>
                  </a:lnTo>
                  <a:lnTo>
                    <a:pt x="34" y="36"/>
                  </a:lnTo>
                  <a:lnTo>
                    <a:pt x="239" y="295"/>
                  </a:lnTo>
                  <a:lnTo>
                    <a:pt x="176" y="295"/>
                  </a:lnTo>
                  <a:lnTo>
                    <a:pt x="176" y="586"/>
                  </a:lnTo>
                  <a:lnTo>
                    <a:pt x="204" y="586"/>
                  </a:lnTo>
                  <a:lnTo>
                    <a:pt x="204" y="332"/>
                  </a:lnTo>
                  <a:lnTo>
                    <a:pt x="412" y="594"/>
                  </a:lnTo>
                  <a:lnTo>
                    <a:pt x="414" y="594"/>
                  </a:lnTo>
                  <a:lnTo>
                    <a:pt x="623" y="328"/>
                  </a:lnTo>
                  <a:lnTo>
                    <a:pt x="623" y="586"/>
                  </a:lnTo>
                  <a:lnTo>
                    <a:pt x="685" y="586"/>
                  </a:lnTo>
                  <a:lnTo>
                    <a:pt x="685" y="393"/>
                  </a:lnTo>
                  <a:lnTo>
                    <a:pt x="793" y="393"/>
                  </a:lnTo>
                  <a:lnTo>
                    <a:pt x="793" y="663"/>
                  </a:lnTo>
                  <a:lnTo>
                    <a:pt x="856" y="663"/>
                  </a:lnTo>
                  <a:lnTo>
                    <a:pt x="856" y="393"/>
                  </a:lnTo>
                  <a:lnTo>
                    <a:pt x="986" y="393"/>
                  </a:lnTo>
                  <a:lnTo>
                    <a:pt x="986" y="378"/>
                  </a:lnTo>
                  <a:lnTo>
                    <a:pt x="708" y="378"/>
                  </a:lnTo>
                  <a:close/>
                  <a:moveTo>
                    <a:pt x="660" y="59"/>
                  </a:moveTo>
                  <a:lnTo>
                    <a:pt x="760" y="0"/>
                  </a:lnTo>
                  <a:lnTo>
                    <a:pt x="728" y="0"/>
                  </a:lnTo>
                  <a:lnTo>
                    <a:pt x="636" y="40"/>
                  </a:lnTo>
                  <a:lnTo>
                    <a:pt x="543" y="0"/>
                  </a:lnTo>
                  <a:lnTo>
                    <a:pt x="513" y="0"/>
                  </a:lnTo>
                  <a:lnTo>
                    <a:pt x="614" y="59"/>
                  </a:lnTo>
                  <a:lnTo>
                    <a:pt x="660" y="59"/>
                  </a:lnTo>
                  <a:close/>
                </a:path>
              </a:pathLst>
            </a:custGeom>
            <a:solidFill>
              <a:srgbClr val="4A96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7"/>
            <p:cNvSpPr>
              <a:spLocks/>
            </p:cNvSpPr>
            <p:nvPr userDrawn="1"/>
          </p:nvSpPr>
          <p:spPr bwMode="auto">
            <a:xfrm>
              <a:off x="4402138" y="987425"/>
              <a:ext cx="55563" cy="49212"/>
            </a:xfrm>
            <a:custGeom>
              <a:avLst/>
              <a:gdLst>
                <a:gd name="T0" fmla="*/ 0 w 106"/>
                <a:gd name="T1" fmla="*/ 0 h 92"/>
                <a:gd name="T2" fmla="*/ 14 w 106"/>
                <a:gd name="T3" fmla="*/ 0 h 92"/>
                <a:gd name="T4" fmla="*/ 53 w 106"/>
                <a:gd name="T5" fmla="*/ 83 h 92"/>
                <a:gd name="T6" fmla="*/ 92 w 106"/>
                <a:gd name="T7" fmla="*/ 0 h 92"/>
                <a:gd name="T8" fmla="*/ 106 w 106"/>
                <a:gd name="T9" fmla="*/ 0 h 92"/>
                <a:gd name="T10" fmla="*/ 106 w 106"/>
                <a:gd name="T11" fmla="*/ 92 h 92"/>
                <a:gd name="T12" fmla="*/ 98 w 106"/>
                <a:gd name="T13" fmla="*/ 92 h 92"/>
                <a:gd name="T14" fmla="*/ 98 w 106"/>
                <a:gd name="T15" fmla="*/ 8 h 92"/>
                <a:gd name="T16" fmla="*/ 59 w 106"/>
                <a:gd name="T17" fmla="*/ 92 h 92"/>
                <a:gd name="T18" fmla="*/ 47 w 106"/>
                <a:gd name="T19" fmla="*/ 92 h 92"/>
                <a:gd name="T20" fmla="*/ 8 w 106"/>
                <a:gd name="T21" fmla="*/ 8 h 92"/>
                <a:gd name="T22" fmla="*/ 8 w 106"/>
                <a:gd name="T23" fmla="*/ 92 h 92"/>
                <a:gd name="T24" fmla="*/ 0 w 106"/>
                <a:gd name="T25" fmla="*/ 92 h 92"/>
                <a:gd name="T26" fmla="*/ 0 w 106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6" h="92">
                  <a:moveTo>
                    <a:pt x="0" y="0"/>
                  </a:moveTo>
                  <a:lnTo>
                    <a:pt x="14" y="0"/>
                  </a:lnTo>
                  <a:lnTo>
                    <a:pt x="53" y="83"/>
                  </a:lnTo>
                  <a:lnTo>
                    <a:pt x="92" y="0"/>
                  </a:lnTo>
                  <a:lnTo>
                    <a:pt x="106" y="0"/>
                  </a:lnTo>
                  <a:lnTo>
                    <a:pt x="106" y="92"/>
                  </a:lnTo>
                  <a:lnTo>
                    <a:pt x="98" y="92"/>
                  </a:lnTo>
                  <a:lnTo>
                    <a:pt x="98" y="8"/>
                  </a:lnTo>
                  <a:lnTo>
                    <a:pt x="59" y="92"/>
                  </a:lnTo>
                  <a:lnTo>
                    <a:pt x="47" y="92"/>
                  </a:lnTo>
                  <a:lnTo>
                    <a:pt x="8" y="8"/>
                  </a:lnTo>
                  <a:lnTo>
                    <a:pt x="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Rectangle 8"/>
            <p:cNvSpPr>
              <a:spLocks noChangeArrowheads="1"/>
            </p:cNvSpPr>
            <p:nvPr userDrawn="1"/>
          </p:nvSpPr>
          <p:spPr bwMode="auto">
            <a:xfrm>
              <a:off x="4476750" y="987425"/>
              <a:ext cx="4763" cy="49212"/>
            </a:xfrm>
            <a:prstGeom prst="rect">
              <a:avLst/>
            </a:pr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500563" y="987425"/>
              <a:ext cx="44450" cy="49212"/>
            </a:xfrm>
            <a:custGeom>
              <a:avLst/>
              <a:gdLst>
                <a:gd name="T0" fmla="*/ 0 w 85"/>
                <a:gd name="T1" fmla="*/ 0 h 92"/>
                <a:gd name="T2" fmla="*/ 11 w 85"/>
                <a:gd name="T3" fmla="*/ 0 h 92"/>
                <a:gd name="T4" fmla="*/ 76 w 85"/>
                <a:gd name="T5" fmla="*/ 82 h 92"/>
                <a:gd name="T6" fmla="*/ 76 w 85"/>
                <a:gd name="T7" fmla="*/ 0 h 92"/>
                <a:gd name="T8" fmla="*/ 85 w 85"/>
                <a:gd name="T9" fmla="*/ 0 h 92"/>
                <a:gd name="T10" fmla="*/ 85 w 85"/>
                <a:gd name="T11" fmla="*/ 92 h 92"/>
                <a:gd name="T12" fmla="*/ 72 w 85"/>
                <a:gd name="T13" fmla="*/ 92 h 92"/>
                <a:gd name="T14" fmla="*/ 8 w 85"/>
                <a:gd name="T15" fmla="*/ 10 h 92"/>
                <a:gd name="T16" fmla="*/ 8 w 85"/>
                <a:gd name="T17" fmla="*/ 92 h 92"/>
                <a:gd name="T18" fmla="*/ 0 w 85"/>
                <a:gd name="T19" fmla="*/ 92 h 92"/>
                <a:gd name="T20" fmla="*/ 0 w 85"/>
                <a:gd name="T21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92">
                  <a:moveTo>
                    <a:pt x="0" y="0"/>
                  </a:moveTo>
                  <a:lnTo>
                    <a:pt x="11" y="0"/>
                  </a:lnTo>
                  <a:lnTo>
                    <a:pt x="76" y="82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85" y="92"/>
                  </a:lnTo>
                  <a:lnTo>
                    <a:pt x="72" y="92"/>
                  </a:lnTo>
                  <a:lnTo>
                    <a:pt x="8" y="10"/>
                  </a:lnTo>
                  <a:lnTo>
                    <a:pt x="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Rectangle 10"/>
            <p:cNvSpPr>
              <a:spLocks noChangeArrowheads="1"/>
            </p:cNvSpPr>
            <p:nvPr userDrawn="1"/>
          </p:nvSpPr>
          <p:spPr bwMode="auto">
            <a:xfrm>
              <a:off x="4564063" y="987425"/>
              <a:ext cx="4763" cy="49212"/>
            </a:xfrm>
            <a:prstGeom prst="rect">
              <a:avLst/>
            </a:pr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4584700" y="985838"/>
              <a:ext cx="41275" cy="50800"/>
            </a:xfrm>
            <a:custGeom>
              <a:avLst/>
              <a:gdLst>
                <a:gd name="T0" fmla="*/ 10 w 77"/>
                <a:gd name="T1" fmla="*/ 65 h 96"/>
                <a:gd name="T2" fmla="*/ 11 w 77"/>
                <a:gd name="T3" fmla="*/ 75 h 96"/>
                <a:gd name="T4" fmla="*/ 17 w 77"/>
                <a:gd name="T5" fmla="*/ 82 h 96"/>
                <a:gd name="T6" fmla="*/ 27 w 77"/>
                <a:gd name="T7" fmla="*/ 86 h 96"/>
                <a:gd name="T8" fmla="*/ 38 w 77"/>
                <a:gd name="T9" fmla="*/ 88 h 96"/>
                <a:gd name="T10" fmla="*/ 50 w 77"/>
                <a:gd name="T11" fmla="*/ 86 h 96"/>
                <a:gd name="T12" fmla="*/ 60 w 77"/>
                <a:gd name="T13" fmla="*/ 83 h 96"/>
                <a:gd name="T14" fmla="*/ 66 w 77"/>
                <a:gd name="T15" fmla="*/ 76 h 96"/>
                <a:gd name="T16" fmla="*/ 67 w 77"/>
                <a:gd name="T17" fmla="*/ 69 h 96"/>
                <a:gd name="T18" fmla="*/ 66 w 77"/>
                <a:gd name="T19" fmla="*/ 63 h 96"/>
                <a:gd name="T20" fmla="*/ 62 w 77"/>
                <a:gd name="T21" fmla="*/ 59 h 96"/>
                <a:gd name="T22" fmla="*/ 44 w 77"/>
                <a:gd name="T23" fmla="*/ 53 h 96"/>
                <a:gd name="T24" fmla="*/ 20 w 77"/>
                <a:gd name="T25" fmla="*/ 49 h 96"/>
                <a:gd name="T26" fmla="*/ 11 w 77"/>
                <a:gd name="T27" fmla="*/ 45 h 96"/>
                <a:gd name="T28" fmla="*/ 5 w 77"/>
                <a:gd name="T29" fmla="*/ 39 h 96"/>
                <a:gd name="T30" fmla="*/ 2 w 77"/>
                <a:gd name="T31" fmla="*/ 32 h 96"/>
                <a:gd name="T32" fmla="*/ 4 w 77"/>
                <a:gd name="T33" fmla="*/ 21 h 96"/>
                <a:gd name="T34" fmla="*/ 8 w 77"/>
                <a:gd name="T35" fmla="*/ 11 h 96"/>
                <a:gd name="T36" fmla="*/ 17 w 77"/>
                <a:gd name="T37" fmla="*/ 4 h 96"/>
                <a:gd name="T38" fmla="*/ 30 w 77"/>
                <a:gd name="T39" fmla="*/ 1 h 96"/>
                <a:gd name="T40" fmla="*/ 46 w 77"/>
                <a:gd name="T41" fmla="*/ 1 h 96"/>
                <a:gd name="T42" fmla="*/ 59 w 77"/>
                <a:gd name="T43" fmla="*/ 4 h 96"/>
                <a:gd name="T44" fmla="*/ 69 w 77"/>
                <a:gd name="T45" fmla="*/ 11 h 96"/>
                <a:gd name="T46" fmla="*/ 73 w 77"/>
                <a:gd name="T47" fmla="*/ 23 h 96"/>
                <a:gd name="T48" fmla="*/ 64 w 77"/>
                <a:gd name="T49" fmla="*/ 29 h 96"/>
                <a:gd name="T50" fmla="*/ 63 w 77"/>
                <a:gd name="T51" fmla="*/ 20 h 96"/>
                <a:gd name="T52" fmla="*/ 57 w 77"/>
                <a:gd name="T53" fmla="*/ 14 h 96"/>
                <a:gd name="T54" fmla="*/ 49 w 77"/>
                <a:gd name="T55" fmla="*/ 10 h 96"/>
                <a:gd name="T56" fmla="*/ 38 w 77"/>
                <a:gd name="T57" fmla="*/ 9 h 96"/>
                <a:gd name="T58" fmla="*/ 27 w 77"/>
                <a:gd name="T59" fmla="*/ 10 h 96"/>
                <a:gd name="T60" fmla="*/ 20 w 77"/>
                <a:gd name="T61" fmla="*/ 14 h 96"/>
                <a:gd name="T62" fmla="*/ 14 w 77"/>
                <a:gd name="T63" fmla="*/ 19 h 96"/>
                <a:gd name="T64" fmla="*/ 13 w 77"/>
                <a:gd name="T65" fmla="*/ 26 h 96"/>
                <a:gd name="T66" fmla="*/ 14 w 77"/>
                <a:gd name="T67" fmla="*/ 33 h 96"/>
                <a:gd name="T68" fmla="*/ 18 w 77"/>
                <a:gd name="T69" fmla="*/ 37 h 96"/>
                <a:gd name="T70" fmla="*/ 36 w 77"/>
                <a:gd name="T71" fmla="*/ 42 h 96"/>
                <a:gd name="T72" fmla="*/ 59 w 77"/>
                <a:gd name="T73" fmla="*/ 46 h 96"/>
                <a:gd name="T74" fmla="*/ 67 w 77"/>
                <a:gd name="T75" fmla="*/ 50 h 96"/>
                <a:gd name="T76" fmla="*/ 73 w 77"/>
                <a:gd name="T77" fmla="*/ 56 h 96"/>
                <a:gd name="T78" fmla="*/ 76 w 77"/>
                <a:gd name="T79" fmla="*/ 65 h 96"/>
                <a:gd name="T80" fmla="*/ 76 w 77"/>
                <a:gd name="T81" fmla="*/ 75 h 96"/>
                <a:gd name="T82" fmla="*/ 72 w 77"/>
                <a:gd name="T83" fmla="*/ 85 h 96"/>
                <a:gd name="T84" fmla="*/ 62 w 77"/>
                <a:gd name="T85" fmla="*/ 93 h 96"/>
                <a:gd name="T86" fmla="*/ 49 w 77"/>
                <a:gd name="T87" fmla="*/ 96 h 96"/>
                <a:gd name="T88" fmla="*/ 31 w 77"/>
                <a:gd name="T89" fmla="*/ 96 h 96"/>
                <a:gd name="T90" fmla="*/ 17 w 77"/>
                <a:gd name="T91" fmla="*/ 92 h 96"/>
                <a:gd name="T92" fmla="*/ 7 w 77"/>
                <a:gd name="T93" fmla="*/ 83 h 96"/>
                <a:gd name="T94" fmla="*/ 1 w 77"/>
                <a:gd name="T95" fmla="*/ 73 h 96"/>
                <a:gd name="T96" fmla="*/ 0 w 77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7" h="96">
                  <a:moveTo>
                    <a:pt x="10" y="65"/>
                  </a:moveTo>
                  <a:lnTo>
                    <a:pt x="10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4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7" y="86"/>
                  </a:lnTo>
                  <a:lnTo>
                    <a:pt x="33" y="88"/>
                  </a:lnTo>
                  <a:lnTo>
                    <a:pt x="38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6" y="85"/>
                  </a:lnTo>
                  <a:lnTo>
                    <a:pt x="60" y="83"/>
                  </a:lnTo>
                  <a:lnTo>
                    <a:pt x="63" y="81"/>
                  </a:lnTo>
                  <a:lnTo>
                    <a:pt x="66" y="76"/>
                  </a:lnTo>
                  <a:lnTo>
                    <a:pt x="67" y="73"/>
                  </a:lnTo>
                  <a:lnTo>
                    <a:pt x="67" y="69"/>
                  </a:lnTo>
                  <a:lnTo>
                    <a:pt x="67" y="66"/>
                  </a:lnTo>
                  <a:lnTo>
                    <a:pt x="66" y="63"/>
                  </a:lnTo>
                  <a:lnTo>
                    <a:pt x="64" y="60"/>
                  </a:lnTo>
                  <a:lnTo>
                    <a:pt x="62" y="59"/>
                  </a:lnTo>
                  <a:lnTo>
                    <a:pt x="54" y="56"/>
                  </a:lnTo>
                  <a:lnTo>
                    <a:pt x="44" y="53"/>
                  </a:lnTo>
                  <a:lnTo>
                    <a:pt x="24" y="50"/>
                  </a:lnTo>
                  <a:lnTo>
                    <a:pt x="20" y="49"/>
                  </a:lnTo>
                  <a:lnTo>
                    <a:pt x="15" y="47"/>
                  </a:lnTo>
                  <a:lnTo>
                    <a:pt x="11" y="45"/>
                  </a:lnTo>
                  <a:lnTo>
                    <a:pt x="8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2" y="32"/>
                  </a:lnTo>
                  <a:lnTo>
                    <a:pt x="2" y="27"/>
                  </a:lnTo>
                  <a:lnTo>
                    <a:pt x="4" y="21"/>
                  </a:lnTo>
                  <a:lnTo>
                    <a:pt x="5" y="16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8" y="0"/>
                  </a:lnTo>
                  <a:lnTo>
                    <a:pt x="46" y="1"/>
                  </a:lnTo>
                  <a:lnTo>
                    <a:pt x="53" y="3"/>
                  </a:lnTo>
                  <a:lnTo>
                    <a:pt x="59" y="4"/>
                  </a:lnTo>
                  <a:lnTo>
                    <a:pt x="64" y="9"/>
                  </a:lnTo>
                  <a:lnTo>
                    <a:pt x="69" y="11"/>
                  </a:lnTo>
                  <a:lnTo>
                    <a:pt x="72" y="17"/>
                  </a:lnTo>
                  <a:lnTo>
                    <a:pt x="73" y="23"/>
                  </a:lnTo>
                  <a:lnTo>
                    <a:pt x="75" y="29"/>
                  </a:lnTo>
                  <a:lnTo>
                    <a:pt x="64" y="29"/>
                  </a:lnTo>
                  <a:lnTo>
                    <a:pt x="64" y="24"/>
                  </a:lnTo>
                  <a:lnTo>
                    <a:pt x="63" y="20"/>
                  </a:lnTo>
                  <a:lnTo>
                    <a:pt x="60" y="17"/>
                  </a:lnTo>
                  <a:lnTo>
                    <a:pt x="57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4" y="9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7" y="10"/>
                  </a:lnTo>
                  <a:lnTo>
                    <a:pt x="23" y="11"/>
                  </a:lnTo>
                  <a:lnTo>
                    <a:pt x="20" y="14"/>
                  </a:lnTo>
                  <a:lnTo>
                    <a:pt x="15" y="16"/>
                  </a:lnTo>
                  <a:lnTo>
                    <a:pt x="14" y="19"/>
                  </a:lnTo>
                  <a:lnTo>
                    <a:pt x="13" y="23"/>
                  </a:lnTo>
                  <a:lnTo>
                    <a:pt x="13" y="26"/>
                  </a:lnTo>
                  <a:lnTo>
                    <a:pt x="13" y="30"/>
                  </a:lnTo>
                  <a:lnTo>
                    <a:pt x="14" y="33"/>
                  </a:lnTo>
                  <a:lnTo>
                    <a:pt x="15" y="34"/>
                  </a:lnTo>
                  <a:lnTo>
                    <a:pt x="18" y="37"/>
                  </a:lnTo>
                  <a:lnTo>
                    <a:pt x="25" y="40"/>
                  </a:lnTo>
                  <a:lnTo>
                    <a:pt x="36" y="42"/>
                  </a:lnTo>
                  <a:lnTo>
                    <a:pt x="53" y="45"/>
                  </a:lnTo>
                  <a:lnTo>
                    <a:pt x="59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2" y="53"/>
                  </a:lnTo>
                  <a:lnTo>
                    <a:pt x="73" y="56"/>
                  </a:lnTo>
                  <a:lnTo>
                    <a:pt x="76" y="60"/>
                  </a:lnTo>
                  <a:lnTo>
                    <a:pt x="76" y="65"/>
                  </a:lnTo>
                  <a:lnTo>
                    <a:pt x="77" y="69"/>
                  </a:lnTo>
                  <a:lnTo>
                    <a:pt x="76" y="75"/>
                  </a:lnTo>
                  <a:lnTo>
                    <a:pt x="75" y="81"/>
                  </a:lnTo>
                  <a:lnTo>
                    <a:pt x="72" y="85"/>
                  </a:lnTo>
                  <a:lnTo>
                    <a:pt x="67" y="89"/>
                  </a:lnTo>
                  <a:lnTo>
                    <a:pt x="62" y="93"/>
                  </a:lnTo>
                  <a:lnTo>
                    <a:pt x="56" y="95"/>
                  </a:lnTo>
                  <a:lnTo>
                    <a:pt x="49" y="96"/>
                  </a:lnTo>
                  <a:lnTo>
                    <a:pt x="40" y="96"/>
                  </a:lnTo>
                  <a:lnTo>
                    <a:pt x="31" y="96"/>
                  </a:lnTo>
                  <a:lnTo>
                    <a:pt x="23" y="95"/>
                  </a:lnTo>
                  <a:lnTo>
                    <a:pt x="17" y="92"/>
                  </a:lnTo>
                  <a:lnTo>
                    <a:pt x="11" y="89"/>
                  </a:lnTo>
                  <a:lnTo>
                    <a:pt x="7" y="83"/>
                  </a:lnTo>
                  <a:lnTo>
                    <a:pt x="2" y="79"/>
                  </a:lnTo>
                  <a:lnTo>
                    <a:pt x="1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10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4637088" y="987425"/>
              <a:ext cx="41275" cy="49212"/>
            </a:xfrm>
            <a:custGeom>
              <a:avLst/>
              <a:gdLst>
                <a:gd name="T0" fmla="*/ 34 w 79"/>
                <a:gd name="T1" fmla="*/ 8 h 92"/>
                <a:gd name="T2" fmla="*/ 0 w 79"/>
                <a:gd name="T3" fmla="*/ 8 h 92"/>
                <a:gd name="T4" fmla="*/ 0 w 79"/>
                <a:gd name="T5" fmla="*/ 0 h 92"/>
                <a:gd name="T6" fmla="*/ 79 w 79"/>
                <a:gd name="T7" fmla="*/ 0 h 92"/>
                <a:gd name="T8" fmla="*/ 79 w 79"/>
                <a:gd name="T9" fmla="*/ 8 h 92"/>
                <a:gd name="T10" fmla="*/ 44 w 79"/>
                <a:gd name="T11" fmla="*/ 8 h 92"/>
                <a:gd name="T12" fmla="*/ 44 w 79"/>
                <a:gd name="T13" fmla="*/ 92 h 92"/>
                <a:gd name="T14" fmla="*/ 34 w 79"/>
                <a:gd name="T15" fmla="*/ 92 h 92"/>
                <a:gd name="T16" fmla="*/ 34 w 79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92">
                  <a:moveTo>
                    <a:pt x="34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8"/>
                  </a:lnTo>
                  <a:lnTo>
                    <a:pt x="44" y="8"/>
                  </a:lnTo>
                  <a:lnTo>
                    <a:pt x="44" y="92"/>
                  </a:lnTo>
                  <a:lnTo>
                    <a:pt x="34" y="92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13"/>
            <p:cNvSpPr>
              <a:spLocks/>
            </p:cNvSpPr>
            <p:nvPr userDrawn="1"/>
          </p:nvSpPr>
          <p:spPr bwMode="auto">
            <a:xfrm>
              <a:off x="4691063" y="987425"/>
              <a:ext cx="38100" cy="49212"/>
            </a:xfrm>
            <a:custGeom>
              <a:avLst/>
              <a:gdLst>
                <a:gd name="T0" fmla="*/ 0 w 71"/>
                <a:gd name="T1" fmla="*/ 0 h 92"/>
                <a:gd name="T2" fmla="*/ 71 w 71"/>
                <a:gd name="T3" fmla="*/ 0 h 92"/>
                <a:gd name="T4" fmla="*/ 71 w 71"/>
                <a:gd name="T5" fmla="*/ 8 h 92"/>
                <a:gd name="T6" fmla="*/ 9 w 71"/>
                <a:gd name="T7" fmla="*/ 8 h 92"/>
                <a:gd name="T8" fmla="*/ 9 w 71"/>
                <a:gd name="T9" fmla="*/ 40 h 92"/>
                <a:gd name="T10" fmla="*/ 67 w 71"/>
                <a:gd name="T11" fmla="*/ 40 h 92"/>
                <a:gd name="T12" fmla="*/ 67 w 71"/>
                <a:gd name="T13" fmla="*/ 49 h 92"/>
                <a:gd name="T14" fmla="*/ 9 w 71"/>
                <a:gd name="T15" fmla="*/ 49 h 92"/>
                <a:gd name="T16" fmla="*/ 9 w 71"/>
                <a:gd name="T17" fmla="*/ 83 h 92"/>
                <a:gd name="T18" fmla="*/ 71 w 71"/>
                <a:gd name="T19" fmla="*/ 83 h 92"/>
                <a:gd name="T20" fmla="*/ 71 w 71"/>
                <a:gd name="T21" fmla="*/ 92 h 92"/>
                <a:gd name="T22" fmla="*/ 0 w 71"/>
                <a:gd name="T23" fmla="*/ 92 h 92"/>
                <a:gd name="T24" fmla="*/ 0 w 7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" h="92">
                  <a:moveTo>
                    <a:pt x="0" y="0"/>
                  </a:moveTo>
                  <a:lnTo>
                    <a:pt x="71" y="0"/>
                  </a:lnTo>
                  <a:lnTo>
                    <a:pt x="71" y="8"/>
                  </a:lnTo>
                  <a:lnTo>
                    <a:pt x="9" y="8"/>
                  </a:lnTo>
                  <a:lnTo>
                    <a:pt x="9" y="40"/>
                  </a:lnTo>
                  <a:lnTo>
                    <a:pt x="67" y="40"/>
                  </a:lnTo>
                  <a:lnTo>
                    <a:pt x="67" y="49"/>
                  </a:lnTo>
                  <a:lnTo>
                    <a:pt x="9" y="49"/>
                  </a:lnTo>
                  <a:lnTo>
                    <a:pt x="9" y="83"/>
                  </a:lnTo>
                  <a:lnTo>
                    <a:pt x="71" y="83"/>
                  </a:lnTo>
                  <a:lnTo>
                    <a:pt x="71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14"/>
            <p:cNvSpPr>
              <a:spLocks noEditPoints="1"/>
            </p:cNvSpPr>
            <p:nvPr userDrawn="1"/>
          </p:nvSpPr>
          <p:spPr bwMode="auto">
            <a:xfrm>
              <a:off x="4745038" y="987425"/>
              <a:ext cx="42863" cy="49212"/>
            </a:xfrm>
            <a:custGeom>
              <a:avLst/>
              <a:gdLst>
                <a:gd name="T0" fmla="*/ 10 w 81"/>
                <a:gd name="T1" fmla="*/ 8 h 92"/>
                <a:gd name="T2" fmla="*/ 10 w 81"/>
                <a:gd name="T3" fmla="*/ 43 h 92"/>
                <a:gd name="T4" fmla="*/ 43 w 81"/>
                <a:gd name="T5" fmla="*/ 43 h 92"/>
                <a:gd name="T6" fmla="*/ 55 w 81"/>
                <a:gd name="T7" fmla="*/ 43 h 92"/>
                <a:gd name="T8" fmla="*/ 62 w 81"/>
                <a:gd name="T9" fmla="*/ 40 h 92"/>
                <a:gd name="T10" fmla="*/ 65 w 81"/>
                <a:gd name="T11" fmla="*/ 37 h 92"/>
                <a:gd name="T12" fmla="*/ 66 w 81"/>
                <a:gd name="T13" fmla="*/ 34 h 92"/>
                <a:gd name="T14" fmla="*/ 68 w 81"/>
                <a:gd name="T15" fmla="*/ 30 h 92"/>
                <a:gd name="T16" fmla="*/ 68 w 81"/>
                <a:gd name="T17" fmla="*/ 26 h 92"/>
                <a:gd name="T18" fmla="*/ 68 w 81"/>
                <a:gd name="T19" fmla="*/ 21 h 92"/>
                <a:gd name="T20" fmla="*/ 66 w 81"/>
                <a:gd name="T21" fmla="*/ 17 h 92"/>
                <a:gd name="T22" fmla="*/ 65 w 81"/>
                <a:gd name="T23" fmla="*/ 14 h 92"/>
                <a:gd name="T24" fmla="*/ 62 w 81"/>
                <a:gd name="T25" fmla="*/ 13 h 92"/>
                <a:gd name="T26" fmla="*/ 55 w 81"/>
                <a:gd name="T27" fmla="*/ 10 h 92"/>
                <a:gd name="T28" fmla="*/ 43 w 81"/>
                <a:gd name="T29" fmla="*/ 8 h 92"/>
                <a:gd name="T30" fmla="*/ 10 w 81"/>
                <a:gd name="T31" fmla="*/ 8 h 92"/>
                <a:gd name="T32" fmla="*/ 0 w 81"/>
                <a:gd name="T33" fmla="*/ 0 h 92"/>
                <a:gd name="T34" fmla="*/ 45 w 81"/>
                <a:gd name="T35" fmla="*/ 0 h 92"/>
                <a:gd name="T36" fmla="*/ 52 w 81"/>
                <a:gd name="T37" fmla="*/ 0 h 92"/>
                <a:gd name="T38" fmla="*/ 59 w 81"/>
                <a:gd name="T39" fmla="*/ 1 h 92"/>
                <a:gd name="T40" fmla="*/ 65 w 81"/>
                <a:gd name="T41" fmla="*/ 3 h 92"/>
                <a:gd name="T42" fmla="*/ 69 w 81"/>
                <a:gd name="T43" fmla="*/ 6 h 92"/>
                <a:gd name="T44" fmla="*/ 73 w 81"/>
                <a:gd name="T45" fmla="*/ 10 h 92"/>
                <a:gd name="T46" fmla="*/ 75 w 81"/>
                <a:gd name="T47" fmla="*/ 14 h 92"/>
                <a:gd name="T48" fmla="*/ 78 w 81"/>
                <a:gd name="T49" fmla="*/ 18 h 92"/>
                <a:gd name="T50" fmla="*/ 78 w 81"/>
                <a:gd name="T51" fmla="*/ 24 h 92"/>
                <a:gd name="T52" fmla="*/ 76 w 81"/>
                <a:gd name="T53" fmla="*/ 33 h 92"/>
                <a:gd name="T54" fmla="*/ 73 w 81"/>
                <a:gd name="T55" fmla="*/ 39 h 92"/>
                <a:gd name="T56" fmla="*/ 69 w 81"/>
                <a:gd name="T57" fmla="*/ 44 h 92"/>
                <a:gd name="T58" fmla="*/ 62 w 81"/>
                <a:gd name="T59" fmla="*/ 47 h 92"/>
                <a:gd name="T60" fmla="*/ 68 w 81"/>
                <a:gd name="T61" fmla="*/ 49 h 92"/>
                <a:gd name="T62" fmla="*/ 72 w 81"/>
                <a:gd name="T63" fmla="*/ 53 h 92"/>
                <a:gd name="T64" fmla="*/ 75 w 81"/>
                <a:gd name="T65" fmla="*/ 57 h 92"/>
                <a:gd name="T66" fmla="*/ 76 w 81"/>
                <a:gd name="T67" fmla="*/ 65 h 92"/>
                <a:gd name="T68" fmla="*/ 78 w 81"/>
                <a:gd name="T69" fmla="*/ 80 h 92"/>
                <a:gd name="T70" fmla="*/ 81 w 81"/>
                <a:gd name="T71" fmla="*/ 92 h 92"/>
                <a:gd name="T72" fmla="*/ 69 w 81"/>
                <a:gd name="T73" fmla="*/ 92 h 92"/>
                <a:gd name="T74" fmla="*/ 68 w 81"/>
                <a:gd name="T75" fmla="*/ 79 h 92"/>
                <a:gd name="T76" fmla="*/ 66 w 81"/>
                <a:gd name="T77" fmla="*/ 65 h 92"/>
                <a:gd name="T78" fmla="*/ 65 w 81"/>
                <a:gd name="T79" fmla="*/ 59 h 92"/>
                <a:gd name="T80" fmla="*/ 62 w 81"/>
                <a:gd name="T81" fmla="*/ 54 h 92"/>
                <a:gd name="T82" fmla="*/ 56 w 81"/>
                <a:gd name="T83" fmla="*/ 53 h 92"/>
                <a:gd name="T84" fmla="*/ 49 w 81"/>
                <a:gd name="T85" fmla="*/ 52 h 92"/>
                <a:gd name="T86" fmla="*/ 10 w 81"/>
                <a:gd name="T87" fmla="*/ 52 h 92"/>
                <a:gd name="T88" fmla="*/ 10 w 81"/>
                <a:gd name="T89" fmla="*/ 92 h 92"/>
                <a:gd name="T90" fmla="*/ 0 w 81"/>
                <a:gd name="T91" fmla="*/ 92 h 92"/>
                <a:gd name="T92" fmla="*/ 0 w 81"/>
                <a:gd name="T9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1" h="92">
                  <a:moveTo>
                    <a:pt x="10" y="8"/>
                  </a:moveTo>
                  <a:lnTo>
                    <a:pt x="10" y="43"/>
                  </a:lnTo>
                  <a:lnTo>
                    <a:pt x="43" y="43"/>
                  </a:lnTo>
                  <a:lnTo>
                    <a:pt x="55" y="43"/>
                  </a:lnTo>
                  <a:lnTo>
                    <a:pt x="62" y="40"/>
                  </a:lnTo>
                  <a:lnTo>
                    <a:pt x="65" y="37"/>
                  </a:lnTo>
                  <a:lnTo>
                    <a:pt x="66" y="34"/>
                  </a:lnTo>
                  <a:lnTo>
                    <a:pt x="68" y="30"/>
                  </a:lnTo>
                  <a:lnTo>
                    <a:pt x="68" y="26"/>
                  </a:lnTo>
                  <a:lnTo>
                    <a:pt x="68" y="21"/>
                  </a:lnTo>
                  <a:lnTo>
                    <a:pt x="66" y="17"/>
                  </a:lnTo>
                  <a:lnTo>
                    <a:pt x="65" y="14"/>
                  </a:lnTo>
                  <a:lnTo>
                    <a:pt x="62" y="13"/>
                  </a:lnTo>
                  <a:lnTo>
                    <a:pt x="55" y="10"/>
                  </a:lnTo>
                  <a:lnTo>
                    <a:pt x="43" y="8"/>
                  </a:lnTo>
                  <a:lnTo>
                    <a:pt x="10" y="8"/>
                  </a:lnTo>
                  <a:close/>
                  <a:moveTo>
                    <a:pt x="0" y="0"/>
                  </a:moveTo>
                  <a:lnTo>
                    <a:pt x="45" y="0"/>
                  </a:lnTo>
                  <a:lnTo>
                    <a:pt x="52" y="0"/>
                  </a:lnTo>
                  <a:lnTo>
                    <a:pt x="59" y="1"/>
                  </a:lnTo>
                  <a:lnTo>
                    <a:pt x="65" y="3"/>
                  </a:lnTo>
                  <a:lnTo>
                    <a:pt x="69" y="6"/>
                  </a:lnTo>
                  <a:lnTo>
                    <a:pt x="73" y="10"/>
                  </a:lnTo>
                  <a:lnTo>
                    <a:pt x="75" y="14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6" y="33"/>
                  </a:lnTo>
                  <a:lnTo>
                    <a:pt x="73" y="39"/>
                  </a:lnTo>
                  <a:lnTo>
                    <a:pt x="69" y="44"/>
                  </a:lnTo>
                  <a:lnTo>
                    <a:pt x="62" y="47"/>
                  </a:lnTo>
                  <a:lnTo>
                    <a:pt x="68" y="49"/>
                  </a:lnTo>
                  <a:lnTo>
                    <a:pt x="72" y="53"/>
                  </a:lnTo>
                  <a:lnTo>
                    <a:pt x="75" y="57"/>
                  </a:lnTo>
                  <a:lnTo>
                    <a:pt x="76" y="65"/>
                  </a:lnTo>
                  <a:lnTo>
                    <a:pt x="78" y="80"/>
                  </a:lnTo>
                  <a:lnTo>
                    <a:pt x="81" y="92"/>
                  </a:lnTo>
                  <a:lnTo>
                    <a:pt x="69" y="92"/>
                  </a:lnTo>
                  <a:lnTo>
                    <a:pt x="68" y="79"/>
                  </a:lnTo>
                  <a:lnTo>
                    <a:pt x="66" y="65"/>
                  </a:lnTo>
                  <a:lnTo>
                    <a:pt x="65" y="59"/>
                  </a:lnTo>
                  <a:lnTo>
                    <a:pt x="62" y="54"/>
                  </a:lnTo>
                  <a:lnTo>
                    <a:pt x="56" y="53"/>
                  </a:lnTo>
                  <a:lnTo>
                    <a:pt x="49" y="52"/>
                  </a:lnTo>
                  <a:lnTo>
                    <a:pt x="10" y="52"/>
                  </a:lnTo>
                  <a:lnTo>
                    <a:pt x="10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15"/>
            <p:cNvSpPr>
              <a:spLocks/>
            </p:cNvSpPr>
            <p:nvPr userDrawn="1"/>
          </p:nvSpPr>
          <p:spPr bwMode="auto">
            <a:xfrm>
              <a:off x="4800600" y="985838"/>
              <a:ext cx="41275" cy="50800"/>
            </a:xfrm>
            <a:custGeom>
              <a:avLst/>
              <a:gdLst>
                <a:gd name="T0" fmla="*/ 8 w 76"/>
                <a:gd name="T1" fmla="*/ 65 h 96"/>
                <a:gd name="T2" fmla="*/ 11 w 76"/>
                <a:gd name="T3" fmla="*/ 75 h 96"/>
                <a:gd name="T4" fmla="*/ 17 w 76"/>
                <a:gd name="T5" fmla="*/ 82 h 96"/>
                <a:gd name="T6" fmla="*/ 25 w 76"/>
                <a:gd name="T7" fmla="*/ 86 h 96"/>
                <a:gd name="T8" fmla="*/ 37 w 76"/>
                <a:gd name="T9" fmla="*/ 88 h 96"/>
                <a:gd name="T10" fmla="*/ 50 w 76"/>
                <a:gd name="T11" fmla="*/ 86 h 96"/>
                <a:gd name="T12" fmla="*/ 59 w 76"/>
                <a:gd name="T13" fmla="*/ 83 h 96"/>
                <a:gd name="T14" fmla="*/ 64 w 76"/>
                <a:gd name="T15" fmla="*/ 76 h 96"/>
                <a:gd name="T16" fmla="*/ 66 w 76"/>
                <a:gd name="T17" fmla="*/ 69 h 96"/>
                <a:gd name="T18" fmla="*/ 64 w 76"/>
                <a:gd name="T19" fmla="*/ 63 h 96"/>
                <a:gd name="T20" fmla="*/ 60 w 76"/>
                <a:gd name="T21" fmla="*/ 59 h 96"/>
                <a:gd name="T22" fmla="*/ 43 w 76"/>
                <a:gd name="T23" fmla="*/ 53 h 96"/>
                <a:gd name="T24" fmla="*/ 18 w 76"/>
                <a:gd name="T25" fmla="*/ 49 h 96"/>
                <a:gd name="T26" fmla="*/ 11 w 76"/>
                <a:gd name="T27" fmla="*/ 45 h 96"/>
                <a:gd name="T28" fmla="*/ 5 w 76"/>
                <a:gd name="T29" fmla="*/ 39 h 96"/>
                <a:gd name="T30" fmla="*/ 2 w 76"/>
                <a:gd name="T31" fmla="*/ 32 h 96"/>
                <a:gd name="T32" fmla="*/ 2 w 76"/>
                <a:gd name="T33" fmla="*/ 21 h 96"/>
                <a:gd name="T34" fmla="*/ 7 w 76"/>
                <a:gd name="T35" fmla="*/ 11 h 96"/>
                <a:gd name="T36" fmla="*/ 17 w 76"/>
                <a:gd name="T37" fmla="*/ 4 h 96"/>
                <a:gd name="T38" fmla="*/ 30 w 76"/>
                <a:gd name="T39" fmla="*/ 1 h 96"/>
                <a:gd name="T40" fmla="*/ 44 w 76"/>
                <a:gd name="T41" fmla="*/ 1 h 96"/>
                <a:gd name="T42" fmla="*/ 59 w 76"/>
                <a:gd name="T43" fmla="*/ 4 h 96"/>
                <a:gd name="T44" fmla="*/ 67 w 76"/>
                <a:gd name="T45" fmla="*/ 11 h 96"/>
                <a:gd name="T46" fmla="*/ 72 w 76"/>
                <a:gd name="T47" fmla="*/ 23 h 96"/>
                <a:gd name="T48" fmla="*/ 64 w 76"/>
                <a:gd name="T49" fmla="*/ 29 h 96"/>
                <a:gd name="T50" fmla="*/ 62 w 76"/>
                <a:gd name="T51" fmla="*/ 20 h 96"/>
                <a:gd name="T52" fmla="*/ 56 w 76"/>
                <a:gd name="T53" fmla="*/ 14 h 96"/>
                <a:gd name="T54" fmla="*/ 49 w 76"/>
                <a:gd name="T55" fmla="*/ 10 h 96"/>
                <a:gd name="T56" fmla="*/ 37 w 76"/>
                <a:gd name="T57" fmla="*/ 9 h 96"/>
                <a:gd name="T58" fmla="*/ 27 w 76"/>
                <a:gd name="T59" fmla="*/ 10 h 96"/>
                <a:gd name="T60" fmla="*/ 18 w 76"/>
                <a:gd name="T61" fmla="*/ 14 h 96"/>
                <a:gd name="T62" fmla="*/ 13 w 76"/>
                <a:gd name="T63" fmla="*/ 19 h 96"/>
                <a:gd name="T64" fmla="*/ 11 w 76"/>
                <a:gd name="T65" fmla="*/ 26 h 96"/>
                <a:gd name="T66" fmla="*/ 13 w 76"/>
                <a:gd name="T67" fmla="*/ 33 h 96"/>
                <a:gd name="T68" fmla="*/ 17 w 76"/>
                <a:gd name="T69" fmla="*/ 37 h 96"/>
                <a:gd name="T70" fmla="*/ 34 w 76"/>
                <a:gd name="T71" fmla="*/ 42 h 96"/>
                <a:gd name="T72" fmla="*/ 57 w 76"/>
                <a:gd name="T73" fmla="*/ 46 h 96"/>
                <a:gd name="T74" fmla="*/ 67 w 76"/>
                <a:gd name="T75" fmla="*/ 50 h 96"/>
                <a:gd name="T76" fmla="*/ 73 w 76"/>
                <a:gd name="T77" fmla="*/ 56 h 96"/>
                <a:gd name="T78" fmla="*/ 76 w 76"/>
                <a:gd name="T79" fmla="*/ 65 h 96"/>
                <a:gd name="T80" fmla="*/ 76 w 76"/>
                <a:gd name="T81" fmla="*/ 75 h 96"/>
                <a:gd name="T82" fmla="*/ 70 w 76"/>
                <a:gd name="T83" fmla="*/ 85 h 96"/>
                <a:gd name="T84" fmla="*/ 60 w 76"/>
                <a:gd name="T85" fmla="*/ 93 h 96"/>
                <a:gd name="T86" fmla="*/ 47 w 76"/>
                <a:gd name="T87" fmla="*/ 96 h 96"/>
                <a:gd name="T88" fmla="*/ 30 w 76"/>
                <a:gd name="T89" fmla="*/ 96 h 96"/>
                <a:gd name="T90" fmla="*/ 15 w 76"/>
                <a:gd name="T91" fmla="*/ 92 h 96"/>
                <a:gd name="T92" fmla="*/ 5 w 76"/>
                <a:gd name="T93" fmla="*/ 83 h 96"/>
                <a:gd name="T94" fmla="*/ 0 w 76"/>
                <a:gd name="T95" fmla="*/ 73 h 96"/>
                <a:gd name="T96" fmla="*/ 0 w 76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6" h="96">
                  <a:moveTo>
                    <a:pt x="8" y="65"/>
                  </a:moveTo>
                  <a:lnTo>
                    <a:pt x="8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3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5" y="86"/>
                  </a:lnTo>
                  <a:lnTo>
                    <a:pt x="31" y="88"/>
                  </a:lnTo>
                  <a:lnTo>
                    <a:pt x="37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4" y="85"/>
                  </a:lnTo>
                  <a:lnTo>
                    <a:pt x="59" y="83"/>
                  </a:lnTo>
                  <a:lnTo>
                    <a:pt x="62" y="81"/>
                  </a:lnTo>
                  <a:lnTo>
                    <a:pt x="64" y="76"/>
                  </a:lnTo>
                  <a:lnTo>
                    <a:pt x="66" y="73"/>
                  </a:lnTo>
                  <a:lnTo>
                    <a:pt x="66" y="69"/>
                  </a:lnTo>
                  <a:lnTo>
                    <a:pt x="66" y="66"/>
                  </a:lnTo>
                  <a:lnTo>
                    <a:pt x="64" y="63"/>
                  </a:lnTo>
                  <a:lnTo>
                    <a:pt x="63" y="60"/>
                  </a:lnTo>
                  <a:lnTo>
                    <a:pt x="60" y="59"/>
                  </a:lnTo>
                  <a:lnTo>
                    <a:pt x="53" y="56"/>
                  </a:lnTo>
                  <a:lnTo>
                    <a:pt x="43" y="53"/>
                  </a:lnTo>
                  <a:lnTo>
                    <a:pt x="24" y="50"/>
                  </a:lnTo>
                  <a:lnTo>
                    <a:pt x="18" y="49"/>
                  </a:lnTo>
                  <a:lnTo>
                    <a:pt x="14" y="47"/>
                  </a:lnTo>
                  <a:lnTo>
                    <a:pt x="11" y="45"/>
                  </a:lnTo>
                  <a:lnTo>
                    <a:pt x="7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2" y="32"/>
                  </a:lnTo>
                  <a:lnTo>
                    <a:pt x="2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1"/>
                  </a:lnTo>
                  <a:lnTo>
                    <a:pt x="11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44" y="1"/>
                  </a:lnTo>
                  <a:lnTo>
                    <a:pt x="51" y="3"/>
                  </a:lnTo>
                  <a:lnTo>
                    <a:pt x="59" y="4"/>
                  </a:lnTo>
                  <a:lnTo>
                    <a:pt x="63" y="9"/>
                  </a:lnTo>
                  <a:lnTo>
                    <a:pt x="67" y="11"/>
                  </a:lnTo>
                  <a:lnTo>
                    <a:pt x="70" y="17"/>
                  </a:lnTo>
                  <a:lnTo>
                    <a:pt x="72" y="23"/>
                  </a:lnTo>
                  <a:lnTo>
                    <a:pt x="73" y="29"/>
                  </a:lnTo>
                  <a:lnTo>
                    <a:pt x="64" y="29"/>
                  </a:lnTo>
                  <a:lnTo>
                    <a:pt x="63" y="24"/>
                  </a:lnTo>
                  <a:lnTo>
                    <a:pt x="62" y="20"/>
                  </a:lnTo>
                  <a:lnTo>
                    <a:pt x="59" y="17"/>
                  </a:lnTo>
                  <a:lnTo>
                    <a:pt x="56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3" y="9"/>
                  </a:lnTo>
                  <a:lnTo>
                    <a:pt x="37" y="9"/>
                  </a:lnTo>
                  <a:lnTo>
                    <a:pt x="31" y="9"/>
                  </a:lnTo>
                  <a:lnTo>
                    <a:pt x="27" y="10"/>
                  </a:lnTo>
                  <a:lnTo>
                    <a:pt x="21" y="11"/>
                  </a:lnTo>
                  <a:lnTo>
                    <a:pt x="18" y="14"/>
                  </a:lnTo>
                  <a:lnTo>
                    <a:pt x="15" y="16"/>
                  </a:lnTo>
                  <a:lnTo>
                    <a:pt x="13" y="19"/>
                  </a:lnTo>
                  <a:lnTo>
                    <a:pt x="11" y="23"/>
                  </a:lnTo>
                  <a:lnTo>
                    <a:pt x="11" y="26"/>
                  </a:lnTo>
                  <a:lnTo>
                    <a:pt x="11" y="30"/>
                  </a:lnTo>
                  <a:lnTo>
                    <a:pt x="13" y="33"/>
                  </a:lnTo>
                  <a:lnTo>
                    <a:pt x="14" y="34"/>
                  </a:lnTo>
                  <a:lnTo>
                    <a:pt x="17" y="37"/>
                  </a:lnTo>
                  <a:lnTo>
                    <a:pt x="24" y="40"/>
                  </a:lnTo>
                  <a:lnTo>
                    <a:pt x="34" y="42"/>
                  </a:lnTo>
                  <a:lnTo>
                    <a:pt x="51" y="45"/>
                  </a:lnTo>
                  <a:lnTo>
                    <a:pt x="57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0" y="53"/>
                  </a:lnTo>
                  <a:lnTo>
                    <a:pt x="73" y="56"/>
                  </a:lnTo>
                  <a:lnTo>
                    <a:pt x="75" y="60"/>
                  </a:lnTo>
                  <a:lnTo>
                    <a:pt x="76" y="65"/>
                  </a:lnTo>
                  <a:lnTo>
                    <a:pt x="76" y="69"/>
                  </a:lnTo>
                  <a:lnTo>
                    <a:pt x="76" y="75"/>
                  </a:lnTo>
                  <a:lnTo>
                    <a:pt x="73" y="81"/>
                  </a:lnTo>
                  <a:lnTo>
                    <a:pt x="70" y="85"/>
                  </a:lnTo>
                  <a:lnTo>
                    <a:pt x="66" y="89"/>
                  </a:lnTo>
                  <a:lnTo>
                    <a:pt x="60" y="93"/>
                  </a:lnTo>
                  <a:lnTo>
                    <a:pt x="54" y="95"/>
                  </a:lnTo>
                  <a:lnTo>
                    <a:pt x="47" y="96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23" y="95"/>
                  </a:lnTo>
                  <a:lnTo>
                    <a:pt x="15" y="92"/>
                  </a:lnTo>
                  <a:lnTo>
                    <a:pt x="10" y="89"/>
                  </a:lnTo>
                  <a:lnTo>
                    <a:pt x="5" y="83"/>
                  </a:lnTo>
                  <a:lnTo>
                    <a:pt x="2" y="79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8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Freeform 16"/>
            <p:cNvSpPr>
              <a:spLocks/>
            </p:cNvSpPr>
            <p:nvPr userDrawn="1"/>
          </p:nvSpPr>
          <p:spPr bwMode="auto">
            <a:xfrm>
              <a:off x="4851400" y="987425"/>
              <a:ext cx="42863" cy="49212"/>
            </a:xfrm>
            <a:custGeom>
              <a:avLst/>
              <a:gdLst>
                <a:gd name="T0" fmla="*/ 36 w 81"/>
                <a:gd name="T1" fmla="*/ 8 h 92"/>
                <a:gd name="T2" fmla="*/ 0 w 81"/>
                <a:gd name="T3" fmla="*/ 8 h 92"/>
                <a:gd name="T4" fmla="*/ 0 w 81"/>
                <a:gd name="T5" fmla="*/ 0 h 92"/>
                <a:gd name="T6" fmla="*/ 81 w 81"/>
                <a:gd name="T7" fmla="*/ 0 h 92"/>
                <a:gd name="T8" fmla="*/ 81 w 81"/>
                <a:gd name="T9" fmla="*/ 8 h 92"/>
                <a:gd name="T10" fmla="*/ 45 w 81"/>
                <a:gd name="T11" fmla="*/ 8 h 92"/>
                <a:gd name="T12" fmla="*/ 45 w 81"/>
                <a:gd name="T13" fmla="*/ 92 h 92"/>
                <a:gd name="T14" fmla="*/ 36 w 81"/>
                <a:gd name="T15" fmla="*/ 92 h 92"/>
                <a:gd name="T16" fmla="*/ 36 w 81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92">
                  <a:moveTo>
                    <a:pt x="36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81" y="0"/>
                  </a:lnTo>
                  <a:lnTo>
                    <a:pt x="81" y="8"/>
                  </a:lnTo>
                  <a:lnTo>
                    <a:pt x="45" y="8"/>
                  </a:lnTo>
                  <a:lnTo>
                    <a:pt x="45" y="92"/>
                  </a:lnTo>
                  <a:lnTo>
                    <a:pt x="36" y="92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17"/>
            <p:cNvSpPr>
              <a:spLocks/>
            </p:cNvSpPr>
            <p:nvPr userDrawn="1"/>
          </p:nvSpPr>
          <p:spPr bwMode="auto">
            <a:xfrm>
              <a:off x="4902200" y="987425"/>
              <a:ext cx="49213" cy="49212"/>
            </a:xfrm>
            <a:custGeom>
              <a:avLst/>
              <a:gdLst>
                <a:gd name="T0" fmla="*/ 0 w 94"/>
                <a:gd name="T1" fmla="*/ 0 h 92"/>
                <a:gd name="T2" fmla="*/ 10 w 94"/>
                <a:gd name="T3" fmla="*/ 0 h 92"/>
                <a:gd name="T4" fmla="*/ 47 w 94"/>
                <a:gd name="T5" fmla="*/ 83 h 92"/>
                <a:gd name="T6" fmla="*/ 83 w 94"/>
                <a:gd name="T7" fmla="*/ 0 h 92"/>
                <a:gd name="T8" fmla="*/ 94 w 94"/>
                <a:gd name="T9" fmla="*/ 0 h 92"/>
                <a:gd name="T10" fmla="*/ 53 w 94"/>
                <a:gd name="T11" fmla="*/ 92 h 92"/>
                <a:gd name="T12" fmla="*/ 42 w 94"/>
                <a:gd name="T13" fmla="*/ 92 h 92"/>
                <a:gd name="T14" fmla="*/ 0 w 94"/>
                <a:gd name="T1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2">
                  <a:moveTo>
                    <a:pt x="0" y="0"/>
                  </a:moveTo>
                  <a:lnTo>
                    <a:pt x="10" y="0"/>
                  </a:lnTo>
                  <a:lnTo>
                    <a:pt x="47" y="83"/>
                  </a:lnTo>
                  <a:lnTo>
                    <a:pt x="83" y="0"/>
                  </a:lnTo>
                  <a:lnTo>
                    <a:pt x="94" y="0"/>
                  </a:lnTo>
                  <a:lnTo>
                    <a:pt x="53" y="92"/>
                  </a:lnTo>
                  <a:lnTo>
                    <a:pt x="42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18"/>
            <p:cNvSpPr>
              <a:spLocks noEditPoints="1"/>
            </p:cNvSpPr>
            <p:nvPr userDrawn="1"/>
          </p:nvSpPr>
          <p:spPr bwMode="auto">
            <a:xfrm>
              <a:off x="4960938" y="985838"/>
              <a:ext cx="50800" cy="50800"/>
            </a:xfrm>
            <a:custGeom>
              <a:avLst/>
              <a:gdLst>
                <a:gd name="T0" fmla="*/ 88 w 98"/>
                <a:gd name="T1" fmla="*/ 40 h 96"/>
                <a:gd name="T2" fmla="*/ 82 w 98"/>
                <a:gd name="T3" fmla="*/ 26 h 96"/>
                <a:gd name="T4" fmla="*/ 72 w 98"/>
                <a:gd name="T5" fmla="*/ 16 h 96"/>
                <a:gd name="T6" fmla="*/ 58 w 98"/>
                <a:gd name="T7" fmla="*/ 10 h 96"/>
                <a:gd name="T8" fmla="*/ 40 w 98"/>
                <a:gd name="T9" fmla="*/ 10 h 96"/>
                <a:gd name="T10" fmla="*/ 26 w 98"/>
                <a:gd name="T11" fmla="*/ 16 h 96"/>
                <a:gd name="T12" fmla="*/ 16 w 98"/>
                <a:gd name="T13" fmla="*/ 26 h 96"/>
                <a:gd name="T14" fmla="*/ 10 w 98"/>
                <a:gd name="T15" fmla="*/ 40 h 96"/>
                <a:gd name="T16" fmla="*/ 10 w 98"/>
                <a:gd name="T17" fmla="*/ 57 h 96"/>
                <a:gd name="T18" fmla="*/ 16 w 98"/>
                <a:gd name="T19" fmla="*/ 72 h 96"/>
                <a:gd name="T20" fmla="*/ 26 w 98"/>
                <a:gd name="T21" fmla="*/ 82 h 96"/>
                <a:gd name="T22" fmla="*/ 40 w 98"/>
                <a:gd name="T23" fmla="*/ 88 h 96"/>
                <a:gd name="T24" fmla="*/ 58 w 98"/>
                <a:gd name="T25" fmla="*/ 88 h 96"/>
                <a:gd name="T26" fmla="*/ 72 w 98"/>
                <a:gd name="T27" fmla="*/ 82 h 96"/>
                <a:gd name="T28" fmla="*/ 82 w 98"/>
                <a:gd name="T29" fmla="*/ 72 h 96"/>
                <a:gd name="T30" fmla="*/ 88 w 98"/>
                <a:gd name="T31" fmla="*/ 57 h 96"/>
                <a:gd name="T32" fmla="*/ 49 w 98"/>
                <a:gd name="T33" fmla="*/ 96 h 96"/>
                <a:gd name="T34" fmla="*/ 29 w 98"/>
                <a:gd name="T35" fmla="*/ 93 h 96"/>
                <a:gd name="T36" fmla="*/ 13 w 98"/>
                <a:gd name="T37" fmla="*/ 83 h 96"/>
                <a:gd name="T38" fmla="*/ 4 w 98"/>
                <a:gd name="T39" fmla="*/ 69 h 96"/>
                <a:gd name="T40" fmla="*/ 0 w 98"/>
                <a:gd name="T41" fmla="*/ 49 h 96"/>
                <a:gd name="T42" fmla="*/ 4 w 98"/>
                <a:gd name="T43" fmla="*/ 29 h 96"/>
                <a:gd name="T44" fmla="*/ 13 w 98"/>
                <a:gd name="T45" fmla="*/ 13 h 96"/>
                <a:gd name="T46" fmla="*/ 29 w 98"/>
                <a:gd name="T47" fmla="*/ 4 h 96"/>
                <a:gd name="T48" fmla="*/ 49 w 98"/>
                <a:gd name="T49" fmla="*/ 0 h 96"/>
                <a:gd name="T50" fmla="*/ 69 w 98"/>
                <a:gd name="T51" fmla="*/ 4 h 96"/>
                <a:gd name="T52" fmla="*/ 85 w 98"/>
                <a:gd name="T53" fmla="*/ 13 h 96"/>
                <a:gd name="T54" fmla="*/ 94 w 98"/>
                <a:gd name="T55" fmla="*/ 29 h 96"/>
                <a:gd name="T56" fmla="*/ 98 w 98"/>
                <a:gd name="T57" fmla="*/ 49 h 96"/>
                <a:gd name="T58" fmla="*/ 94 w 98"/>
                <a:gd name="T59" fmla="*/ 69 h 96"/>
                <a:gd name="T60" fmla="*/ 85 w 98"/>
                <a:gd name="T61" fmla="*/ 83 h 96"/>
                <a:gd name="T62" fmla="*/ 69 w 98"/>
                <a:gd name="T63" fmla="*/ 93 h 96"/>
                <a:gd name="T64" fmla="*/ 49 w 98"/>
                <a:gd name="T6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96">
                  <a:moveTo>
                    <a:pt x="88" y="49"/>
                  </a:moveTo>
                  <a:lnTo>
                    <a:pt x="88" y="40"/>
                  </a:lnTo>
                  <a:lnTo>
                    <a:pt x="85" y="32"/>
                  </a:lnTo>
                  <a:lnTo>
                    <a:pt x="82" y="26"/>
                  </a:lnTo>
                  <a:lnTo>
                    <a:pt x="78" y="20"/>
                  </a:lnTo>
                  <a:lnTo>
                    <a:pt x="72" y="16"/>
                  </a:lnTo>
                  <a:lnTo>
                    <a:pt x="65" y="11"/>
                  </a:lnTo>
                  <a:lnTo>
                    <a:pt x="58" y="10"/>
                  </a:lnTo>
                  <a:lnTo>
                    <a:pt x="49" y="10"/>
                  </a:lnTo>
                  <a:lnTo>
                    <a:pt x="40" y="10"/>
                  </a:lnTo>
                  <a:lnTo>
                    <a:pt x="33" y="11"/>
                  </a:lnTo>
                  <a:lnTo>
                    <a:pt x="26" y="16"/>
                  </a:lnTo>
                  <a:lnTo>
                    <a:pt x="20" y="20"/>
                  </a:lnTo>
                  <a:lnTo>
                    <a:pt x="16" y="26"/>
                  </a:lnTo>
                  <a:lnTo>
                    <a:pt x="13" y="32"/>
                  </a:lnTo>
                  <a:lnTo>
                    <a:pt x="10" y="40"/>
                  </a:lnTo>
                  <a:lnTo>
                    <a:pt x="10" y="49"/>
                  </a:lnTo>
                  <a:lnTo>
                    <a:pt x="10" y="57"/>
                  </a:lnTo>
                  <a:lnTo>
                    <a:pt x="13" y="65"/>
                  </a:lnTo>
                  <a:lnTo>
                    <a:pt x="16" y="72"/>
                  </a:lnTo>
                  <a:lnTo>
                    <a:pt x="20" y="78"/>
                  </a:lnTo>
                  <a:lnTo>
                    <a:pt x="26" y="82"/>
                  </a:lnTo>
                  <a:lnTo>
                    <a:pt x="33" y="85"/>
                  </a:lnTo>
                  <a:lnTo>
                    <a:pt x="40" y="88"/>
                  </a:lnTo>
                  <a:lnTo>
                    <a:pt x="49" y="88"/>
                  </a:lnTo>
                  <a:lnTo>
                    <a:pt x="58" y="88"/>
                  </a:lnTo>
                  <a:lnTo>
                    <a:pt x="65" y="85"/>
                  </a:lnTo>
                  <a:lnTo>
                    <a:pt x="72" y="82"/>
                  </a:lnTo>
                  <a:lnTo>
                    <a:pt x="78" y="78"/>
                  </a:lnTo>
                  <a:lnTo>
                    <a:pt x="82" y="72"/>
                  </a:lnTo>
                  <a:lnTo>
                    <a:pt x="85" y="65"/>
                  </a:lnTo>
                  <a:lnTo>
                    <a:pt x="88" y="57"/>
                  </a:lnTo>
                  <a:lnTo>
                    <a:pt x="88" y="49"/>
                  </a:lnTo>
                  <a:close/>
                  <a:moveTo>
                    <a:pt x="49" y="96"/>
                  </a:moveTo>
                  <a:lnTo>
                    <a:pt x="39" y="96"/>
                  </a:lnTo>
                  <a:lnTo>
                    <a:pt x="29" y="93"/>
                  </a:lnTo>
                  <a:lnTo>
                    <a:pt x="20" y="89"/>
                  </a:lnTo>
                  <a:lnTo>
                    <a:pt x="13" y="83"/>
                  </a:lnTo>
                  <a:lnTo>
                    <a:pt x="9" y="78"/>
                  </a:lnTo>
                  <a:lnTo>
                    <a:pt x="4" y="69"/>
                  </a:lnTo>
                  <a:lnTo>
                    <a:pt x="1" y="59"/>
                  </a:lnTo>
                  <a:lnTo>
                    <a:pt x="0" y="49"/>
                  </a:lnTo>
                  <a:lnTo>
                    <a:pt x="1" y="39"/>
                  </a:lnTo>
                  <a:lnTo>
                    <a:pt x="4" y="29"/>
                  </a:lnTo>
                  <a:lnTo>
                    <a:pt x="9" y="20"/>
                  </a:lnTo>
                  <a:lnTo>
                    <a:pt x="13" y="13"/>
                  </a:lnTo>
                  <a:lnTo>
                    <a:pt x="20" y="9"/>
                  </a:lnTo>
                  <a:lnTo>
                    <a:pt x="29" y="4"/>
                  </a:lnTo>
                  <a:lnTo>
                    <a:pt x="39" y="1"/>
                  </a:lnTo>
                  <a:lnTo>
                    <a:pt x="49" y="0"/>
                  </a:lnTo>
                  <a:lnTo>
                    <a:pt x="59" y="1"/>
                  </a:lnTo>
                  <a:lnTo>
                    <a:pt x="69" y="4"/>
                  </a:lnTo>
                  <a:lnTo>
                    <a:pt x="78" y="9"/>
                  </a:lnTo>
                  <a:lnTo>
                    <a:pt x="85" y="13"/>
                  </a:lnTo>
                  <a:lnTo>
                    <a:pt x="89" y="20"/>
                  </a:lnTo>
                  <a:lnTo>
                    <a:pt x="94" y="29"/>
                  </a:lnTo>
                  <a:lnTo>
                    <a:pt x="96" y="39"/>
                  </a:lnTo>
                  <a:lnTo>
                    <a:pt x="98" y="49"/>
                  </a:lnTo>
                  <a:lnTo>
                    <a:pt x="96" y="59"/>
                  </a:lnTo>
                  <a:lnTo>
                    <a:pt x="94" y="69"/>
                  </a:lnTo>
                  <a:lnTo>
                    <a:pt x="89" y="78"/>
                  </a:lnTo>
                  <a:lnTo>
                    <a:pt x="85" y="83"/>
                  </a:lnTo>
                  <a:lnTo>
                    <a:pt x="78" y="89"/>
                  </a:lnTo>
                  <a:lnTo>
                    <a:pt x="69" y="93"/>
                  </a:lnTo>
                  <a:lnTo>
                    <a:pt x="59" y="96"/>
                  </a:lnTo>
                  <a:lnTo>
                    <a:pt x="49" y="96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19"/>
            <p:cNvSpPr>
              <a:spLocks noEditPoints="1"/>
            </p:cNvSpPr>
            <p:nvPr userDrawn="1"/>
          </p:nvSpPr>
          <p:spPr bwMode="auto">
            <a:xfrm>
              <a:off x="5054600" y="973138"/>
              <a:ext cx="41275" cy="63500"/>
            </a:xfrm>
            <a:custGeom>
              <a:avLst/>
              <a:gdLst>
                <a:gd name="T0" fmla="*/ 61 w 78"/>
                <a:gd name="T1" fmla="*/ 0 h 121"/>
                <a:gd name="T2" fmla="*/ 33 w 78"/>
                <a:gd name="T3" fmla="*/ 19 h 121"/>
                <a:gd name="T4" fmla="*/ 25 w 78"/>
                <a:gd name="T5" fmla="*/ 0 h 121"/>
                <a:gd name="T6" fmla="*/ 52 w 78"/>
                <a:gd name="T7" fmla="*/ 0 h 121"/>
                <a:gd name="T8" fmla="*/ 10 w 78"/>
                <a:gd name="T9" fmla="*/ 90 h 121"/>
                <a:gd name="T10" fmla="*/ 12 w 78"/>
                <a:gd name="T11" fmla="*/ 100 h 121"/>
                <a:gd name="T12" fmla="*/ 17 w 78"/>
                <a:gd name="T13" fmla="*/ 107 h 121"/>
                <a:gd name="T14" fmla="*/ 28 w 78"/>
                <a:gd name="T15" fmla="*/ 111 h 121"/>
                <a:gd name="T16" fmla="*/ 39 w 78"/>
                <a:gd name="T17" fmla="*/ 113 h 121"/>
                <a:gd name="T18" fmla="*/ 51 w 78"/>
                <a:gd name="T19" fmla="*/ 111 h 121"/>
                <a:gd name="T20" fmla="*/ 61 w 78"/>
                <a:gd name="T21" fmla="*/ 108 h 121"/>
                <a:gd name="T22" fmla="*/ 65 w 78"/>
                <a:gd name="T23" fmla="*/ 101 h 121"/>
                <a:gd name="T24" fmla="*/ 68 w 78"/>
                <a:gd name="T25" fmla="*/ 94 h 121"/>
                <a:gd name="T26" fmla="*/ 66 w 78"/>
                <a:gd name="T27" fmla="*/ 88 h 121"/>
                <a:gd name="T28" fmla="*/ 62 w 78"/>
                <a:gd name="T29" fmla="*/ 84 h 121"/>
                <a:gd name="T30" fmla="*/ 45 w 78"/>
                <a:gd name="T31" fmla="*/ 78 h 121"/>
                <a:gd name="T32" fmla="*/ 20 w 78"/>
                <a:gd name="T33" fmla="*/ 74 h 121"/>
                <a:gd name="T34" fmla="*/ 12 w 78"/>
                <a:gd name="T35" fmla="*/ 70 h 121"/>
                <a:gd name="T36" fmla="*/ 6 w 78"/>
                <a:gd name="T37" fmla="*/ 64 h 121"/>
                <a:gd name="T38" fmla="*/ 3 w 78"/>
                <a:gd name="T39" fmla="*/ 57 h 121"/>
                <a:gd name="T40" fmla="*/ 5 w 78"/>
                <a:gd name="T41" fmla="*/ 46 h 121"/>
                <a:gd name="T42" fmla="*/ 9 w 78"/>
                <a:gd name="T43" fmla="*/ 36 h 121"/>
                <a:gd name="T44" fmla="*/ 17 w 78"/>
                <a:gd name="T45" fmla="*/ 29 h 121"/>
                <a:gd name="T46" fmla="*/ 30 w 78"/>
                <a:gd name="T47" fmla="*/ 26 h 121"/>
                <a:gd name="T48" fmla="*/ 46 w 78"/>
                <a:gd name="T49" fmla="*/ 26 h 121"/>
                <a:gd name="T50" fmla="*/ 59 w 78"/>
                <a:gd name="T51" fmla="*/ 29 h 121"/>
                <a:gd name="T52" fmla="*/ 69 w 78"/>
                <a:gd name="T53" fmla="*/ 36 h 121"/>
                <a:gd name="T54" fmla="*/ 74 w 78"/>
                <a:gd name="T55" fmla="*/ 48 h 121"/>
                <a:gd name="T56" fmla="*/ 65 w 78"/>
                <a:gd name="T57" fmla="*/ 54 h 121"/>
                <a:gd name="T58" fmla="*/ 64 w 78"/>
                <a:gd name="T59" fmla="*/ 45 h 121"/>
                <a:gd name="T60" fmla="*/ 58 w 78"/>
                <a:gd name="T61" fmla="*/ 39 h 121"/>
                <a:gd name="T62" fmla="*/ 49 w 78"/>
                <a:gd name="T63" fmla="*/ 35 h 121"/>
                <a:gd name="T64" fmla="*/ 39 w 78"/>
                <a:gd name="T65" fmla="*/ 34 h 121"/>
                <a:gd name="T66" fmla="*/ 28 w 78"/>
                <a:gd name="T67" fmla="*/ 35 h 121"/>
                <a:gd name="T68" fmla="*/ 19 w 78"/>
                <a:gd name="T69" fmla="*/ 39 h 121"/>
                <a:gd name="T70" fmla="*/ 15 w 78"/>
                <a:gd name="T71" fmla="*/ 44 h 121"/>
                <a:gd name="T72" fmla="*/ 13 w 78"/>
                <a:gd name="T73" fmla="*/ 51 h 121"/>
                <a:gd name="T74" fmla="*/ 15 w 78"/>
                <a:gd name="T75" fmla="*/ 58 h 121"/>
                <a:gd name="T76" fmla="*/ 19 w 78"/>
                <a:gd name="T77" fmla="*/ 62 h 121"/>
                <a:gd name="T78" fmla="*/ 36 w 78"/>
                <a:gd name="T79" fmla="*/ 67 h 121"/>
                <a:gd name="T80" fmla="*/ 59 w 78"/>
                <a:gd name="T81" fmla="*/ 71 h 121"/>
                <a:gd name="T82" fmla="*/ 68 w 78"/>
                <a:gd name="T83" fmla="*/ 75 h 121"/>
                <a:gd name="T84" fmla="*/ 74 w 78"/>
                <a:gd name="T85" fmla="*/ 81 h 121"/>
                <a:gd name="T86" fmla="*/ 77 w 78"/>
                <a:gd name="T87" fmla="*/ 90 h 121"/>
                <a:gd name="T88" fmla="*/ 77 w 78"/>
                <a:gd name="T89" fmla="*/ 100 h 121"/>
                <a:gd name="T90" fmla="*/ 72 w 78"/>
                <a:gd name="T91" fmla="*/ 110 h 121"/>
                <a:gd name="T92" fmla="*/ 62 w 78"/>
                <a:gd name="T93" fmla="*/ 118 h 121"/>
                <a:gd name="T94" fmla="*/ 48 w 78"/>
                <a:gd name="T95" fmla="*/ 121 h 121"/>
                <a:gd name="T96" fmla="*/ 32 w 78"/>
                <a:gd name="T97" fmla="*/ 121 h 121"/>
                <a:gd name="T98" fmla="*/ 16 w 78"/>
                <a:gd name="T99" fmla="*/ 117 h 121"/>
                <a:gd name="T100" fmla="*/ 6 w 78"/>
                <a:gd name="T101" fmla="*/ 108 h 121"/>
                <a:gd name="T102" fmla="*/ 2 w 78"/>
                <a:gd name="T103" fmla="*/ 98 h 121"/>
                <a:gd name="T104" fmla="*/ 0 w 78"/>
                <a:gd name="T105" fmla="*/ 9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8" h="121">
                  <a:moveTo>
                    <a:pt x="52" y="0"/>
                  </a:moveTo>
                  <a:lnTo>
                    <a:pt x="61" y="0"/>
                  </a:lnTo>
                  <a:lnTo>
                    <a:pt x="43" y="19"/>
                  </a:lnTo>
                  <a:lnTo>
                    <a:pt x="33" y="19"/>
                  </a:lnTo>
                  <a:lnTo>
                    <a:pt x="16" y="0"/>
                  </a:lnTo>
                  <a:lnTo>
                    <a:pt x="25" y="0"/>
                  </a:lnTo>
                  <a:lnTo>
                    <a:pt x="39" y="13"/>
                  </a:lnTo>
                  <a:lnTo>
                    <a:pt x="52" y="0"/>
                  </a:lnTo>
                  <a:close/>
                  <a:moveTo>
                    <a:pt x="10" y="90"/>
                  </a:moveTo>
                  <a:lnTo>
                    <a:pt x="10" y="90"/>
                  </a:lnTo>
                  <a:lnTo>
                    <a:pt x="10" y="95"/>
                  </a:lnTo>
                  <a:lnTo>
                    <a:pt x="12" y="100"/>
                  </a:lnTo>
                  <a:lnTo>
                    <a:pt x="15" y="103"/>
                  </a:lnTo>
                  <a:lnTo>
                    <a:pt x="17" y="107"/>
                  </a:lnTo>
                  <a:lnTo>
                    <a:pt x="22" y="110"/>
                  </a:lnTo>
                  <a:lnTo>
                    <a:pt x="28" y="111"/>
                  </a:lnTo>
                  <a:lnTo>
                    <a:pt x="33" y="113"/>
                  </a:lnTo>
                  <a:lnTo>
                    <a:pt x="39" y="113"/>
                  </a:lnTo>
                  <a:lnTo>
                    <a:pt x="45" y="113"/>
                  </a:lnTo>
                  <a:lnTo>
                    <a:pt x="51" y="111"/>
                  </a:lnTo>
                  <a:lnTo>
                    <a:pt x="56" y="110"/>
                  </a:lnTo>
                  <a:lnTo>
                    <a:pt x="61" y="108"/>
                  </a:lnTo>
                  <a:lnTo>
                    <a:pt x="64" y="106"/>
                  </a:lnTo>
                  <a:lnTo>
                    <a:pt x="65" y="101"/>
                  </a:lnTo>
                  <a:lnTo>
                    <a:pt x="66" y="98"/>
                  </a:lnTo>
                  <a:lnTo>
                    <a:pt x="68" y="94"/>
                  </a:lnTo>
                  <a:lnTo>
                    <a:pt x="68" y="91"/>
                  </a:lnTo>
                  <a:lnTo>
                    <a:pt x="66" y="88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5" y="81"/>
                  </a:lnTo>
                  <a:lnTo>
                    <a:pt x="45" y="78"/>
                  </a:lnTo>
                  <a:lnTo>
                    <a:pt x="25" y="75"/>
                  </a:lnTo>
                  <a:lnTo>
                    <a:pt x="20" y="74"/>
                  </a:lnTo>
                  <a:lnTo>
                    <a:pt x="16" y="72"/>
                  </a:lnTo>
                  <a:lnTo>
                    <a:pt x="12" y="70"/>
                  </a:lnTo>
                  <a:lnTo>
                    <a:pt x="9" y="67"/>
                  </a:lnTo>
                  <a:lnTo>
                    <a:pt x="6" y="64"/>
                  </a:lnTo>
                  <a:lnTo>
                    <a:pt x="5" y="61"/>
                  </a:lnTo>
                  <a:lnTo>
                    <a:pt x="3" y="57"/>
                  </a:lnTo>
                  <a:lnTo>
                    <a:pt x="3" y="52"/>
                  </a:lnTo>
                  <a:lnTo>
                    <a:pt x="5" y="46"/>
                  </a:lnTo>
                  <a:lnTo>
                    <a:pt x="6" y="41"/>
                  </a:lnTo>
                  <a:lnTo>
                    <a:pt x="9" y="36"/>
                  </a:lnTo>
                  <a:lnTo>
                    <a:pt x="13" y="32"/>
                  </a:lnTo>
                  <a:lnTo>
                    <a:pt x="17" y="29"/>
                  </a:lnTo>
                  <a:lnTo>
                    <a:pt x="23" y="28"/>
                  </a:lnTo>
                  <a:lnTo>
                    <a:pt x="30" y="26"/>
                  </a:lnTo>
                  <a:lnTo>
                    <a:pt x="38" y="25"/>
                  </a:lnTo>
                  <a:lnTo>
                    <a:pt x="46" y="26"/>
                  </a:lnTo>
                  <a:lnTo>
                    <a:pt x="54" y="28"/>
                  </a:lnTo>
                  <a:lnTo>
                    <a:pt x="59" y="29"/>
                  </a:lnTo>
                  <a:lnTo>
                    <a:pt x="65" y="34"/>
                  </a:lnTo>
                  <a:lnTo>
                    <a:pt x="69" y="36"/>
                  </a:lnTo>
                  <a:lnTo>
                    <a:pt x="72" y="42"/>
                  </a:lnTo>
                  <a:lnTo>
                    <a:pt x="74" y="48"/>
                  </a:lnTo>
                  <a:lnTo>
                    <a:pt x="75" y="54"/>
                  </a:lnTo>
                  <a:lnTo>
                    <a:pt x="65" y="54"/>
                  </a:lnTo>
                  <a:lnTo>
                    <a:pt x="65" y="49"/>
                  </a:lnTo>
                  <a:lnTo>
                    <a:pt x="64" y="45"/>
                  </a:lnTo>
                  <a:lnTo>
                    <a:pt x="61" y="42"/>
                  </a:lnTo>
                  <a:lnTo>
                    <a:pt x="58" y="39"/>
                  </a:lnTo>
                  <a:lnTo>
                    <a:pt x="54" y="36"/>
                  </a:lnTo>
                  <a:lnTo>
                    <a:pt x="49" y="35"/>
                  </a:lnTo>
                  <a:lnTo>
                    <a:pt x="45" y="34"/>
                  </a:lnTo>
                  <a:lnTo>
                    <a:pt x="39" y="34"/>
                  </a:lnTo>
                  <a:lnTo>
                    <a:pt x="33" y="34"/>
                  </a:lnTo>
                  <a:lnTo>
                    <a:pt x="28" y="35"/>
                  </a:lnTo>
                  <a:lnTo>
                    <a:pt x="23" y="36"/>
                  </a:lnTo>
                  <a:lnTo>
                    <a:pt x="19" y="39"/>
                  </a:lnTo>
                  <a:lnTo>
                    <a:pt x="16" y="41"/>
                  </a:lnTo>
                  <a:lnTo>
                    <a:pt x="15" y="44"/>
                  </a:lnTo>
                  <a:lnTo>
                    <a:pt x="13" y="48"/>
                  </a:lnTo>
                  <a:lnTo>
                    <a:pt x="13" y="51"/>
                  </a:lnTo>
                  <a:lnTo>
                    <a:pt x="13" y="55"/>
                  </a:lnTo>
                  <a:lnTo>
                    <a:pt x="15" y="58"/>
                  </a:lnTo>
                  <a:lnTo>
                    <a:pt x="16" y="59"/>
                  </a:lnTo>
                  <a:lnTo>
                    <a:pt x="19" y="62"/>
                  </a:lnTo>
                  <a:lnTo>
                    <a:pt x="26" y="65"/>
                  </a:lnTo>
                  <a:lnTo>
                    <a:pt x="36" y="67"/>
                  </a:lnTo>
                  <a:lnTo>
                    <a:pt x="54" y="70"/>
                  </a:lnTo>
                  <a:lnTo>
                    <a:pt x="59" y="71"/>
                  </a:lnTo>
                  <a:lnTo>
                    <a:pt x="64" y="74"/>
                  </a:lnTo>
                  <a:lnTo>
                    <a:pt x="68" y="75"/>
                  </a:lnTo>
                  <a:lnTo>
                    <a:pt x="71" y="78"/>
                  </a:lnTo>
                  <a:lnTo>
                    <a:pt x="74" y="81"/>
                  </a:lnTo>
                  <a:lnTo>
                    <a:pt x="77" y="85"/>
                  </a:lnTo>
                  <a:lnTo>
                    <a:pt x="77" y="90"/>
                  </a:lnTo>
                  <a:lnTo>
                    <a:pt x="78" y="94"/>
                  </a:lnTo>
                  <a:lnTo>
                    <a:pt x="77" y="100"/>
                  </a:lnTo>
                  <a:lnTo>
                    <a:pt x="75" y="106"/>
                  </a:lnTo>
                  <a:lnTo>
                    <a:pt x="72" y="110"/>
                  </a:lnTo>
                  <a:lnTo>
                    <a:pt x="68" y="114"/>
                  </a:lnTo>
                  <a:lnTo>
                    <a:pt x="62" y="118"/>
                  </a:lnTo>
                  <a:lnTo>
                    <a:pt x="56" y="120"/>
                  </a:lnTo>
                  <a:lnTo>
                    <a:pt x="48" y="121"/>
                  </a:lnTo>
                  <a:lnTo>
                    <a:pt x="41" y="121"/>
                  </a:lnTo>
                  <a:lnTo>
                    <a:pt x="32" y="121"/>
                  </a:lnTo>
                  <a:lnTo>
                    <a:pt x="23" y="120"/>
                  </a:lnTo>
                  <a:lnTo>
                    <a:pt x="16" y="117"/>
                  </a:lnTo>
                  <a:lnTo>
                    <a:pt x="12" y="114"/>
                  </a:lnTo>
                  <a:lnTo>
                    <a:pt x="6" y="108"/>
                  </a:lnTo>
                  <a:lnTo>
                    <a:pt x="3" y="104"/>
                  </a:lnTo>
                  <a:lnTo>
                    <a:pt x="2" y="98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0" y="9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20"/>
            <p:cNvSpPr>
              <a:spLocks/>
            </p:cNvSpPr>
            <p:nvPr userDrawn="1"/>
          </p:nvSpPr>
          <p:spPr bwMode="auto">
            <a:xfrm>
              <a:off x="5111750" y="987425"/>
              <a:ext cx="41275" cy="49212"/>
            </a:xfrm>
            <a:custGeom>
              <a:avLst/>
              <a:gdLst>
                <a:gd name="T0" fmla="*/ 0 w 80"/>
                <a:gd name="T1" fmla="*/ 0 h 92"/>
                <a:gd name="T2" fmla="*/ 9 w 80"/>
                <a:gd name="T3" fmla="*/ 0 h 92"/>
                <a:gd name="T4" fmla="*/ 9 w 80"/>
                <a:gd name="T5" fmla="*/ 50 h 92"/>
                <a:gd name="T6" fmla="*/ 67 w 80"/>
                <a:gd name="T7" fmla="*/ 0 h 92"/>
                <a:gd name="T8" fmla="*/ 80 w 80"/>
                <a:gd name="T9" fmla="*/ 0 h 92"/>
                <a:gd name="T10" fmla="*/ 36 w 80"/>
                <a:gd name="T11" fmla="*/ 39 h 92"/>
                <a:gd name="T12" fmla="*/ 80 w 80"/>
                <a:gd name="T13" fmla="*/ 92 h 92"/>
                <a:gd name="T14" fmla="*/ 68 w 80"/>
                <a:gd name="T15" fmla="*/ 92 h 92"/>
                <a:gd name="T16" fmla="*/ 29 w 80"/>
                <a:gd name="T17" fmla="*/ 44 h 92"/>
                <a:gd name="T18" fmla="*/ 9 w 80"/>
                <a:gd name="T19" fmla="*/ 62 h 92"/>
                <a:gd name="T20" fmla="*/ 9 w 80"/>
                <a:gd name="T21" fmla="*/ 92 h 92"/>
                <a:gd name="T22" fmla="*/ 0 w 80"/>
                <a:gd name="T23" fmla="*/ 92 h 92"/>
                <a:gd name="T24" fmla="*/ 0 w 80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92">
                  <a:moveTo>
                    <a:pt x="0" y="0"/>
                  </a:moveTo>
                  <a:lnTo>
                    <a:pt x="9" y="0"/>
                  </a:lnTo>
                  <a:lnTo>
                    <a:pt x="9" y="50"/>
                  </a:lnTo>
                  <a:lnTo>
                    <a:pt x="67" y="0"/>
                  </a:lnTo>
                  <a:lnTo>
                    <a:pt x="80" y="0"/>
                  </a:lnTo>
                  <a:lnTo>
                    <a:pt x="36" y="39"/>
                  </a:lnTo>
                  <a:lnTo>
                    <a:pt x="80" y="92"/>
                  </a:lnTo>
                  <a:lnTo>
                    <a:pt x="68" y="92"/>
                  </a:lnTo>
                  <a:lnTo>
                    <a:pt x="29" y="44"/>
                  </a:lnTo>
                  <a:lnTo>
                    <a:pt x="9" y="62"/>
                  </a:lnTo>
                  <a:lnTo>
                    <a:pt x="9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21"/>
            <p:cNvSpPr>
              <a:spLocks noEditPoints="1"/>
            </p:cNvSpPr>
            <p:nvPr userDrawn="1"/>
          </p:nvSpPr>
          <p:spPr bwMode="auto">
            <a:xfrm>
              <a:off x="5160963" y="985838"/>
              <a:ext cx="52388" cy="50800"/>
            </a:xfrm>
            <a:custGeom>
              <a:avLst/>
              <a:gdLst>
                <a:gd name="T0" fmla="*/ 87 w 97"/>
                <a:gd name="T1" fmla="*/ 40 h 96"/>
                <a:gd name="T2" fmla="*/ 81 w 97"/>
                <a:gd name="T3" fmla="*/ 26 h 96"/>
                <a:gd name="T4" fmla="*/ 71 w 97"/>
                <a:gd name="T5" fmla="*/ 16 h 96"/>
                <a:gd name="T6" fmla="*/ 57 w 97"/>
                <a:gd name="T7" fmla="*/ 10 h 96"/>
                <a:gd name="T8" fmla="*/ 39 w 97"/>
                <a:gd name="T9" fmla="*/ 10 h 96"/>
                <a:gd name="T10" fmla="*/ 25 w 97"/>
                <a:gd name="T11" fmla="*/ 16 h 96"/>
                <a:gd name="T12" fmla="*/ 15 w 97"/>
                <a:gd name="T13" fmla="*/ 26 h 96"/>
                <a:gd name="T14" fmla="*/ 9 w 97"/>
                <a:gd name="T15" fmla="*/ 40 h 96"/>
                <a:gd name="T16" fmla="*/ 9 w 97"/>
                <a:gd name="T17" fmla="*/ 57 h 96"/>
                <a:gd name="T18" fmla="*/ 15 w 97"/>
                <a:gd name="T19" fmla="*/ 72 h 96"/>
                <a:gd name="T20" fmla="*/ 25 w 97"/>
                <a:gd name="T21" fmla="*/ 82 h 96"/>
                <a:gd name="T22" fmla="*/ 39 w 97"/>
                <a:gd name="T23" fmla="*/ 88 h 96"/>
                <a:gd name="T24" fmla="*/ 57 w 97"/>
                <a:gd name="T25" fmla="*/ 88 h 96"/>
                <a:gd name="T26" fmla="*/ 71 w 97"/>
                <a:gd name="T27" fmla="*/ 82 h 96"/>
                <a:gd name="T28" fmla="*/ 81 w 97"/>
                <a:gd name="T29" fmla="*/ 72 h 96"/>
                <a:gd name="T30" fmla="*/ 87 w 97"/>
                <a:gd name="T31" fmla="*/ 57 h 96"/>
                <a:gd name="T32" fmla="*/ 48 w 97"/>
                <a:gd name="T33" fmla="*/ 96 h 96"/>
                <a:gd name="T34" fmla="*/ 28 w 97"/>
                <a:gd name="T35" fmla="*/ 93 h 96"/>
                <a:gd name="T36" fmla="*/ 12 w 97"/>
                <a:gd name="T37" fmla="*/ 83 h 96"/>
                <a:gd name="T38" fmla="*/ 3 w 97"/>
                <a:gd name="T39" fmla="*/ 69 h 96"/>
                <a:gd name="T40" fmla="*/ 0 w 97"/>
                <a:gd name="T41" fmla="*/ 49 h 96"/>
                <a:gd name="T42" fmla="*/ 3 w 97"/>
                <a:gd name="T43" fmla="*/ 29 h 96"/>
                <a:gd name="T44" fmla="*/ 12 w 97"/>
                <a:gd name="T45" fmla="*/ 13 h 96"/>
                <a:gd name="T46" fmla="*/ 28 w 97"/>
                <a:gd name="T47" fmla="*/ 4 h 96"/>
                <a:gd name="T48" fmla="*/ 48 w 97"/>
                <a:gd name="T49" fmla="*/ 0 h 96"/>
                <a:gd name="T50" fmla="*/ 68 w 97"/>
                <a:gd name="T51" fmla="*/ 4 h 96"/>
                <a:gd name="T52" fmla="*/ 84 w 97"/>
                <a:gd name="T53" fmla="*/ 13 h 96"/>
                <a:gd name="T54" fmla="*/ 93 w 97"/>
                <a:gd name="T55" fmla="*/ 29 h 96"/>
                <a:gd name="T56" fmla="*/ 97 w 97"/>
                <a:gd name="T57" fmla="*/ 49 h 96"/>
                <a:gd name="T58" fmla="*/ 93 w 97"/>
                <a:gd name="T59" fmla="*/ 69 h 96"/>
                <a:gd name="T60" fmla="*/ 84 w 97"/>
                <a:gd name="T61" fmla="*/ 83 h 96"/>
                <a:gd name="T62" fmla="*/ 68 w 97"/>
                <a:gd name="T63" fmla="*/ 93 h 96"/>
                <a:gd name="T64" fmla="*/ 48 w 97"/>
                <a:gd name="T6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7" h="96">
                  <a:moveTo>
                    <a:pt x="87" y="49"/>
                  </a:moveTo>
                  <a:lnTo>
                    <a:pt x="87" y="40"/>
                  </a:lnTo>
                  <a:lnTo>
                    <a:pt x="84" y="32"/>
                  </a:lnTo>
                  <a:lnTo>
                    <a:pt x="81" y="26"/>
                  </a:lnTo>
                  <a:lnTo>
                    <a:pt x="77" y="20"/>
                  </a:lnTo>
                  <a:lnTo>
                    <a:pt x="71" y="16"/>
                  </a:lnTo>
                  <a:lnTo>
                    <a:pt x="64" y="11"/>
                  </a:lnTo>
                  <a:lnTo>
                    <a:pt x="57" y="10"/>
                  </a:lnTo>
                  <a:lnTo>
                    <a:pt x="48" y="10"/>
                  </a:lnTo>
                  <a:lnTo>
                    <a:pt x="39" y="10"/>
                  </a:lnTo>
                  <a:lnTo>
                    <a:pt x="32" y="11"/>
                  </a:lnTo>
                  <a:lnTo>
                    <a:pt x="25" y="16"/>
                  </a:lnTo>
                  <a:lnTo>
                    <a:pt x="19" y="20"/>
                  </a:lnTo>
                  <a:lnTo>
                    <a:pt x="15" y="26"/>
                  </a:lnTo>
                  <a:lnTo>
                    <a:pt x="12" y="32"/>
                  </a:lnTo>
                  <a:lnTo>
                    <a:pt x="9" y="40"/>
                  </a:lnTo>
                  <a:lnTo>
                    <a:pt x="9" y="49"/>
                  </a:lnTo>
                  <a:lnTo>
                    <a:pt x="9" y="57"/>
                  </a:lnTo>
                  <a:lnTo>
                    <a:pt x="12" y="65"/>
                  </a:lnTo>
                  <a:lnTo>
                    <a:pt x="15" y="72"/>
                  </a:lnTo>
                  <a:lnTo>
                    <a:pt x="19" y="78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39" y="88"/>
                  </a:lnTo>
                  <a:lnTo>
                    <a:pt x="48" y="88"/>
                  </a:lnTo>
                  <a:lnTo>
                    <a:pt x="57" y="88"/>
                  </a:lnTo>
                  <a:lnTo>
                    <a:pt x="64" y="85"/>
                  </a:lnTo>
                  <a:lnTo>
                    <a:pt x="71" y="82"/>
                  </a:lnTo>
                  <a:lnTo>
                    <a:pt x="77" y="78"/>
                  </a:lnTo>
                  <a:lnTo>
                    <a:pt x="81" y="72"/>
                  </a:lnTo>
                  <a:lnTo>
                    <a:pt x="84" y="65"/>
                  </a:lnTo>
                  <a:lnTo>
                    <a:pt x="87" y="57"/>
                  </a:lnTo>
                  <a:lnTo>
                    <a:pt x="87" y="49"/>
                  </a:lnTo>
                  <a:close/>
                  <a:moveTo>
                    <a:pt x="48" y="96"/>
                  </a:moveTo>
                  <a:lnTo>
                    <a:pt x="38" y="96"/>
                  </a:lnTo>
                  <a:lnTo>
                    <a:pt x="28" y="93"/>
                  </a:lnTo>
                  <a:lnTo>
                    <a:pt x="19" y="89"/>
                  </a:lnTo>
                  <a:lnTo>
                    <a:pt x="12" y="83"/>
                  </a:lnTo>
                  <a:lnTo>
                    <a:pt x="8" y="78"/>
                  </a:lnTo>
                  <a:lnTo>
                    <a:pt x="3" y="69"/>
                  </a:lnTo>
                  <a:lnTo>
                    <a:pt x="0" y="59"/>
                  </a:lnTo>
                  <a:lnTo>
                    <a:pt x="0" y="49"/>
                  </a:lnTo>
                  <a:lnTo>
                    <a:pt x="0" y="39"/>
                  </a:lnTo>
                  <a:lnTo>
                    <a:pt x="3" y="29"/>
                  </a:lnTo>
                  <a:lnTo>
                    <a:pt x="8" y="20"/>
                  </a:lnTo>
                  <a:lnTo>
                    <a:pt x="12" y="13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8" y="4"/>
                  </a:lnTo>
                  <a:lnTo>
                    <a:pt x="77" y="9"/>
                  </a:lnTo>
                  <a:lnTo>
                    <a:pt x="84" y="13"/>
                  </a:lnTo>
                  <a:lnTo>
                    <a:pt x="88" y="20"/>
                  </a:lnTo>
                  <a:lnTo>
                    <a:pt x="93" y="29"/>
                  </a:lnTo>
                  <a:lnTo>
                    <a:pt x="96" y="39"/>
                  </a:lnTo>
                  <a:lnTo>
                    <a:pt x="97" y="49"/>
                  </a:lnTo>
                  <a:lnTo>
                    <a:pt x="96" y="59"/>
                  </a:lnTo>
                  <a:lnTo>
                    <a:pt x="93" y="69"/>
                  </a:lnTo>
                  <a:lnTo>
                    <a:pt x="88" y="78"/>
                  </a:lnTo>
                  <a:lnTo>
                    <a:pt x="84" y="83"/>
                  </a:lnTo>
                  <a:lnTo>
                    <a:pt x="77" y="89"/>
                  </a:lnTo>
                  <a:lnTo>
                    <a:pt x="68" y="93"/>
                  </a:lnTo>
                  <a:lnTo>
                    <a:pt x="58" y="96"/>
                  </a:lnTo>
                  <a:lnTo>
                    <a:pt x="48" y="96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22"/>
            <p:cNvSpPr>
              <a:spLocks/>
            </p:cNvSpPr>
            <p:nvPr userDrawn="1"/>
          </p:nvSpPr>
          <p:spPr bwMode="auto">
            <a:xfrm>
              <a:off x="5227638" y="987425"/>
              <a:ext cx="36513" cy="49212"/>
            </a:xfrm>
            <a:custGeom>
              <a:avLst/>
              <a:gdLst>
                <a:gd name="T0" fmla="*/ 0 w 68"/>
                <a:gd name="T1" fmla="*/ 0 h 92"/>
                <a:gd name="T2" fmla="*/ 10 w 68"/>
                <a:gd name="T3" fmla="*/ 0 h 92"/>
                <a:gd name="T4" fmla="*/ 10 w 68"/>
                <a:gd name="T5" fmla="*/ 83 h 92"/>
                <a:gd name="T6" fmla="*/ 68 w 68"/>
                <a:gd name="T7" fmla="*/ 83 h 92"/>
                <a:gd name="T8" fmla="*/ 68 w 68"/>
                <a:gd name="T9" fmla="*/ 92 h 92"/>
                <a:gd name="T10" fmla="*/ 0 w 68"/>
                <a:gd name="T11" fmla="*/ 92 h 92"/>
                <a:gd name="T12" fmla="*/ 0 w 68"/>
                <a:gd name="T1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92">
                  <a:moveTo>
                    <a:pt x="0" y="0"/>
                  </a:moveTo>
                  <a:lnTo>
                    <a:pt x="10" y="0"/>
                  </a:lnTo>
                  <a:lnTo>
                    <a:pt x="10" y="83"/>
                  </a:lnTo>
                  <a:lnTo>
                    <a:pt x="68" y="83"/>
                  </a:lnTo>
                  <a:lnTo>
                    <a:pt x="68" y="92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276850" y="985838"/>
              <a:ext cx="39688" cy="50800"/>
            </a:xfrm>
            <a:custGeom>
              <a:avLst/>
              <a:gdLst>
                <a:gd name="T0" fmla="*/ 10 w 76"/>
                <a:gd name="T1" fmla="*/ 65 h 96"/>
                <a:gd name="T2" fmla="*/ 11 w 76"/>
                <a:gd name="T3" fmla="*/ 75 h 96"/>
                <a:gd name="T4" fmla="*/ 17 w 76"/>
                <a:gd name="T5" fmla="*/ 82 h 96"/>
                <a:gd name="T6" fmla="*/ 27 w 76"/>
                <a:gd name="T7" fmla="*/ 86 h 96"/>
                <a:gd name="T8" fmla="*/ 39 w 76"/>
                <a:gd name="T9" fmla="*/ 88 h 96"/>
                <a:gd name="T10" fmla="*/ 50 w 76"/>
                <a:gd name="T11" fmla="*/ 86 h 96"/>
                <a:gd name="T12" fmla="*/ 59 w 76"/>
                <a:gd name="T13" fmla="*/ 83 h 96"/>
                <a:gd name="T14" fmla="*/ 65 w 76"/>
                <a:gd name="T15" fmla="*/ 76 h 96"/>
                <a:gd name="T16" fmla="*/ 67 w 76"/>
                <a:gd name="T17" fmla="*/ 69 h 96"/>
                <a:gd name="T18" fmla="*/ 66 w 76"/>
                <a:gd name="T19" fmla="*/ 63 h 96"/>
                <a:gd name="T20" fmla="*/ 62 w 76"/>
                <a:gd name="T21" fmla="*/ 59 h 96"/>
                <a:gd name="T22" fmla="*/ 44 w 76"/>
                <a:gd name="T23" fmla="*/ 53 h 96"/>
                <a:gd name="T24" fmla="*/ 20 w 76"/>
                <a:gd name="T25" fmla="*/ 49 h 96"/>
                <a:gd name="T26" fmla="*/ 11 w 76"/>
                <a:gd name="T27" fmla="*/ 45 h 96"/>
                <a:gd name="T28" fmla="*/ 5 w 76"/>
                <a:gd name="T29" fmla="*/ 39 h 96"/>
                <a:gd name="T30" fmla="*/ 3 w 76"/>
                <a:gd name="T31" fmla="*/ 32 h 96"/>
                <a:gd name="T32" fmla="*/ 4 w 76"/>
                <a:gd name="T33" fmla="*/ 21 h 96"/>
                <a:gd name="T34" fmla="*/ 8 w 76"/>
                <a:gd name="T35" fmla="*/ 11 h 96"/>
                <a:gd name="T36" fmla="*/ 17 w 76"/>
                <a:gd name="T37" fmla="*/ 4 h 96"/>
                <a:gd name="T38" fmla="*/ 30 w 76"/>
                <a:gd name="T39" fmla="*/ 1 h 96"/>
                <a:gd name="T40" fmla="*/ 46 w 76"/>
                <a:gd name="T41" fmla="*/ 1 h 96"/>
                <a:gd name="T42" fmla="*/ 59 w 76"/>
                <a:gd name="T43" fmla="*/ 4 h 96"/>
                <a:gd name="T44" fmla="*/ 67 w 76"/>
                <a:gd name="T45" fmla="*/ 11 h 96"/>
                <a:gd name="T46" fmla="*/ 73 w 76"/>
                <a:gd name="T47" fmla="*/ 23 h 96"/>
                <a:gd name="T48" fmla="*/ 65 w 76"/>
                <a:gd name="T49" fmla="*/ 29 h 96"/>
                <a:gd name="T50" fmla="*/ 62 w 76"/>
                <a:gd name="T51" fmla="*/ 20 h 96"/>
                <a:gd name="T52" fmla="*/ 57 w 76"/>
                <a:gd name="T53" fmla="*/ 14 h 96"/>
                <a:gd name="T54" fmla="*/ 49 w 76"/>
                <a:gd name="T55" fmla="*/ 10 h 96"/>
                <a:gd name="T56" fmla="*/ 39 w 76"/>
                <a:gd name="T57" fmla="*/ 9 h 96"/>
                <a:gd name="T58" fmla="*/ 27 w 76"/>
                <a:gd name="T59" fmla="*/ 10 h 96"/>
                <a:gd name="T60" fmla="*/ 18 w 76"/>
                <a:gd name="T61" fmla="*/ 14 h 96"/>
                <a:gd name="T62" fmla="*/ 14 w 76"/>
                <a:gd name="T63" fmla="*/ 19 h 96"/>
                <a:gd name="T64" fmla="*/ 13 w 76"/>
                <a:gd name="T65" fmla="*/ 26 h 96"/>
                <a:gd name="T66" fmla="*/ 14 w 76"/>
                <a:gd name="T67" fmla="*/ 33 h 96"/>
                <a:gd name="T68" fmla="*/ 18 w 76"/>
                <a:gd name="T69" fmla="*/ 37 h 96"/>
                <a:gd name="T70" fmla="*/ 36 w 76"/>
                <a:gd name="T71" fmla="*/ 42 h 96"/>
                <a:gd name="T72" fmla="*/ 59 w 76"/>
                <a:gd name="T73" fmla="*/ 46 h 96"/>
                <a:gd name="T74" fmla="*/ 67 w 76"/>
                <a:gd name="T75" fmla="*/ 50 h 96"/>
                <a:gd name="T76" fmla="*/ 73 w 76"/>
                <a:gd name="T77" fmla="*/ 56 h 96"/>
                <a:gd name="T78" fmla="*/ 76 w 76"/>
                <a:gd name="T79" fmla="*/ 65 h 96"/>
                <a:gd name="T80" fmla="*/ 76 w 76"/>
                <a:gd name="T81" fmla="*/ 75 h 96"/>
                <a:gd name="T82" fmla="*/ 72 w 76"/>
                <a:gd name="T83" fmla="*/ 85 h 96"/>
                <a:gd name="T84" fmla="*/ 62 w 76"/>
                <a:gd name="T85" fmla="*/ 93 h 96"/>
                <a:gd name="T86" fmla="*/ 47 w 76"/>
                <a:gd name="T87" fmla="*/ 96 h 96"/>
                <a:gd name="T88" fmla="*/ 30 w 76"/>
                <a:gd name="T89" fmla="*/ 96 h 96"/>
                <a:gd name="T90" fmla="*/ 16 w 76"/>
                <a:gd name="T91" fmla="*/ 92 h 96"/>
                <a:gd name="T92" fmla="*/ 5 w 76"/>
                <a:gd name="T93" fmla="*/ 83 h 96"/>
                <a:gd name="T94" fmla="*/ 1 w 76"/>
                <a:gd name="T95" fmla="*/ 73 h 96"/>
                <a:gd name="T96" fmla="*/ 0 w 76"/>
                <a:gd name="T97" fmla="*/ 6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6" h="96">
                  <a:moveTo>
                    <a:pt x="10" y="65"/>
                  </a:moveTo>
                  <a:lnTo>
                    <a:pt x="10" y="65"/>
                  </a:lnTo>
                  <a:lnTo>
                    <a:pt x="10" y="70"/>
                  </a:lnTo>
                  <a:lnTo>
                    <a:pt x="11" y="75"/>
                  </a:lnTo>
                  <a:lnTo>
                    <a:pt x="14" y="78"/>
                  </a:lnTo>
                  <a:lnTo>
                    <a:pt x="17" y="82"/>
                  </a:lnTo>
                  <a:lnTo>
                    <a:pt x="21" y="85"/>
                  </a:lnTo>
                  <a:lnTo>
                    <a:pt x="27" y="86"/>
                  </a:lnTo>
                  <a:lnTo>
                    <a:pt x="31" y="88"/>
                  </a:lnTo>
                  <a:lnTo>
                    <a:pt x="39" y="88"/>
                  </a:lnTo>
                  <a:lnTo>
                    <a:pt x="44" y="88"/>
                  </a:lnTo>
                  <a:lnTo>
                    <a:pt x="50" y="86"/>
                  </a:lnTo>
                  <a:lnTo>
                    <a:pt x="56" y="85"/>
                  </a:lnTo>
                  <a:lnTo>
                    <a:pt x="59" y="83"/>
                  </a:lnTo>
                  <a:lnTo>
                    <a:pt x="63" y="81"/>
                  </a:lnTo>
                  <a:lnTo>
                    <a:pt x="65" y="76"/>
                  </a:lnTo>
                  <a:lnTo>
                    <a:pt x="66" y="73"/>
                  </a:lnTo>
                  <a:lnTo>
                    <a:pt x="67" y="69"/>
                  </a:lnTo>
                  <a:lnTo>
                    <a:pt x="66" y="66"/>
                  </a:lnTo>
                  <a:lnTo>
                    <a:pt x="66" y="63"/>
                  </a:lnTo>
                  <a:lnTo>
                    <a:pt x="65" y="60"/>
                  </a:lnTo>
                  <a:lnTo>
                    <a:pt x="62" y="59"/>
                  </a:lnTo>
                  <a:lnTo>
                    <a:pt x="54" y="56"/>
                  </a:lnTo>
                  <a:lnTo>
                    <a:pt x="44" y="53"/>
                  </a:lnTo>
                  <a:lnTo>
                    <a:pt x="24" y="50"/>
                  </a:lnTo>
                  <a:lnTo>
                    <a:pt x="20" y="49"/>
                  </a:lnTo>
                  <a:lnTo>
                    <a:pt x="16" y="47"/>
                  </a:lnTo>
                  <a:lnTo>
                    <a:pt x="11" y="45"/>
                  </a:lnTo>
                  <a:lnTo>
                    <a:pt x="8" y="42"/>
                  </a:lnTo>
                  <a:lnTo>
                    <a:pt x="5" y="39"/>
                  </a:lnTo>
                  <a:lnTo>
                    <a:pt x="4" y="36"/>
                  </a:lnTo>
                  <a:lnTo>
                    <a:pt x="3" y="32"/>
                  </a:lnTo>
                  <a:lnTo>
                    <a:pt x="3" y="27"/>
                  </a:lnTo>
                  <a:lnTo>
                    <a:pt x="4" y="21"/>
                  </a:lnTo>
                  <a:lnTo>
                    <a:pt x="5" y="16"/>
                  </a:lnTo>
                  <a:lnTo>
                    <a:pt x="8" y="11"/>
                  </a:lnTo>
                  <a:lnTo>
                    <a:pt x="11" y="7"/>
                  </a:lnTo>
                  <a:lnTo>
                    <a:pt x="17" y="4"/>
                  </a:lnTo>
                  <a:lnTo>
                    <a:pt x="23" y="3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46" y="1"/>
                  </a:lnTo>
                  <a:lnTo>
                    <a:pt x="53" y="3"/>
                  </a:lnTo>
                  <a:lnTo>
                    <a:pt x="59" y="4"/>
                  </a:lnTo>
                  <a:lnTo>
                    <a:pt x="65" y="9"/>
                  </a:lnTo>
                  <a:lnTo>
                    <a:pt x="67" y="11"/>
                  </a:lnTo>
                  <a:lnTo>
                    <a:pt x="72" y="17"/>
                  </a:lnTo>
                  <a:lnTo>
                    <a:pt x="73" y="23"/>
                  </a:lnTo>
                  <a:lnTo>
                    <a:pt x="73" y="29"/>
                  </a:lnTo>
                  <a:lnTo>
                    <a:pt x="65" y="29"/>
                  </a:lnTo>
                  <a:lnTo>
                    <a:pt x="65" y="24"/>
                  </a:lnTo>
                  <a:lnTo>
                    <a:pt x="62" y="20"/>
                  </a:lnTo>
                  <a:lnTo>
                    <a:pt x="60" y="17"/>
                  </a:lnTo>
                  <a:lnTo>
                    <a:pt x="57" y="14"/>
                  </a:lnTo>
                  <a:lnTo>
                    <a:pt x="53" y="11"/>
                  </a:lnTo>
                  <a:lnTo>
                    <a:pt x="49" y="10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3" y="9"/>
                  </a:lnTo>
                  <a:lnTo>
                    <a:pt x="27" y="10"/>
                  </a:lnTo>
                  <a:lnTo>
                    <a:pt x="23" y="11"/>
                  </a:lnTo>
                  <a:lnTo>
                    <a:pt x="18" y="14"/>
                  </a:lnTo>
                  <a:lnTo>
                    <a:pt x="16" y="16"/>
                  </a:lnTo>
                  <a:lnTo>
                    <a:pt x="14" y="19"/>
                  </a:lnTo>
                  <a:lnTo>
                    <a:pt x="13" y="23"/>
                  </a:lnTo>
                  <a:lnTo>
                    <a:pt x="13" y="26"/>
                  </a:lnTo>
                  <a:lnTo>
                    <a:pt x="13" y="30"/>
                  </a:lnTo>
                  <a:lnTo>
                    <a:pt x="14" y="33"/>
                  </a:lnTo>
                  <a:lnTo>
                    <a:pt x="16" y="34"/>
                  </a:lnTo>
                  <a:lnTo>
                    <a:pt x="18" y="37"/>
                  </a:lnTo>
                  <a:lnTo>
                    <a:pt x="26" y="40"/>
                  </a:lnTo>
                  <a:lnTo>
                    <a:pt x="36" y="42"/>
                  </a:lnTo>
                  <a:lnTo>
                    <a:pt x="53" y="45"/>
                  </a:lnTo>
                  <a:lnTo>
                    <a:pt x="59" y="46"/>
                  </a:lnTo>
                  <a:lnTo>
                    <a:pt x="63" y="49"/>
                  </a:lnTo>
                  <a:lnTo>
                    <a:pt x="67" y="50"/>
                  </a:lnTo>
                  <a:lnTo>
                    <a:pt x="70" y="53"/>
                  </a:lnTo>
                  <a:lnTo>
                    <a:pt x="73" y="56"/>
                  </a:lnTo>
                  <a:lnTo>
                    <a:pt x="75" y="60"/>
                  </a:lnTo>
                  <a:lnTo>
                    <a:pt x="76" y="65"/>
                  </a:lnTo>
                  <a:lnTo>
                    <a:pt x="76" y="69"/>
                  </a:lnTo>
                  <a:lnTo>
                    <a:pt x="76" y="75"/>
                  </a:lnTo>
                  <a:lnTo>
                    <a:pt x="75" y="81"/>
                  </a:lnTo>
                  <a:lnTo>
                    <a:pt x="72" y="85"/>
                  </a:lnTo>
                  <a:lnTo>
                    <a:pt x="67" y="89"/>
                  </a:lnTo>
                  <a:lnTo>
                    <a:pt x="62" y="93"/>
                  </a:lnTo>
                  <a:lnTo>
                    <a:pt x="56" y="95"/>
                  </a:lnTo>
                  <a:lnTo>
                    <a:pt x="47" y="96"/>
                  </a:lnTo>
                  <a:lnTo>
                    <a:pt x="40" y="96"/>
                  </a:lnTo>
                  <a:lnTo>
                    <a:pt x="30" y="96"/>
                  </a:lnTo>
                  <a:lnTo>
                    <a:pt x="23" y="95"/>
                  </a:lnTo>
                  <a:lnTo>
                    <a:pt x="16" y="92"/>
                  </a:lnTo>
                  <a:lnTo>
                    <a:pt x="10" y="89"/>
                  </a:lnTo>
                  <a:lnTo>
                    <a:pt x="5" y="83"/>
                  </a:lnTo>
                  <a:lnTo>
                    <a:pt x="3" y="79"/>
                  </a:lnTo>
                  <a:lnTo>
                    <a:pt x="1" y="73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10" y="65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24"/>
            <p:cNvSpPr>
              <a:spLocks/>
            </p:cNvSpPr>
            <p:nvPr userDrawn="1"/>
          </p:nvSpPr>
          <p:spPr bwMode="auto">
            <a:xfrm>
              <a:off x="5327650" y="987425"/>
              <a:ext cx="42863" cy="49212"/>
            </a:xfrm>
            <a:custGeom>
              <a:avLst/>
              <a:gdLst>
                <a:gd name="T0" fmla="*/ 34 w 79"/>
                <a:gd name="T1" fmla="*/ 8 h 92"/>
                <a:gd name="T2" fmla="*/ 0 w 79"/>
                <a:gd name="T3" fmla="*/ 8 h 92"/>
                <a:gd name="T4" fmla="*/ 0 w 79"/>
                <a:gd name="T5" fmla="*/ 0 h 92"/>
                <a:gd name="T6" fmla="*/ 79 w 79"/>
                <a:gd name="T7" fmla="*/ 0 h 92"/>
                <a:gd name="T8" fmla="*/ 79 w 79"/>
                <a:gd name="T9" fmla="*/ 8 h 92"/>
                <a:gd name="T10" fmla="*/ 44 w 79"/>
                <a:gd name="T11" fmla="*/ 8 h 92"/>
                <a:gd name="T12" fmla="*/ 44 w 79"/>
                <a:gd name="T13" fmla="*/ 92 h 92"/>
                <a:gd name="T14" fmla="*/ 34 w 79"/>
                <a:gd name="T15" fmla="*/ 92 h 92"/>
                <a:gd name="T16" fmla="*/ 34 w 79"/>
                <a:gd name="T17" fmla="*/ 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92">
                  <a:moveTo>
                    <a:pt x="34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79" y="0"/>
                  </a:lnTo>
                  <a:lnTo>
                    <a:pt x="79" y="8"/>
                  </a:lnTo>
                  <a:lnTo>
                    <a:pt x="44" y="8"/>
                  </a:lnTo>
                  <a:lnTo>
                    <a:pt x="44" y="92"/>
                  </a:lnTo>
                  <a:lnTo>
                    <a:pt x="34" y="92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376863" y="987425"/>
              <a:ext cx="50800" cy="49212"/>
            </a:xfrm>
            <a:custGeom>
              <a:avLst/>
              <a:gdLst>
                <a:gd name="T0" fmla="*/ 0 w 94"/>
                <a:gd name="T1" fmla="*/ 0 h 92"/>
                <a:gd name="T2" fmla="*/ 11 w 94"/>
                <a:gd name="T3" fmla="*/ 0 h 92"/>
                <a:gd name="T4" fmla="*/ 47 w 94"/>
                <a:gd name="T5" fmla="*/ 83 h 92"/>
                <a:gd name="T6" fmla="*/ 84 w 94"/>
                <a:gd name="T7" fmla="*/ 0 h 92"/>
                <a:gd name="T8" fmla="*/ 94 w 94"/>
                <a:gd name="T9" fmla="*/ 0 h 92"/>
                <a:gd name="T10" fmla="*/ 52 w 94"/>
                <a:gd name="T11" fmla="*/ 92 h 92"/>
                <a:gd name="T12" fmla="*/ 41 w 94"/>
                <a:gd name="T13" fmla="*/ 92 h 92"/>
                <a:gd name="T14" fmla="*/ 0 w 94"/>
                <a:gd name="T1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2">
                  <a:moveTo>
                    <a:pt x="0" y="0"/>
                  </a:moveTo>
                  <a:lnTo>
                    <a:pt x="11" y="0"/>
                  </a:lnTo>
                  <a:lnTo>
                    <a:pt x="47" y="83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52" y="92"/>
                  </a:lnTo>
                  <a:lnTo>
                    <a:pt x="41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40363" y="973138"/>
              <a:ext cx="12700" cy="63500"/>
            </a:xfrm>
            <a:custGeom>
              <a:avLst/>
              <a:gdLst>
                <a:gd name="T0" fmla="*/ 11 w 23"/>
                <a:gd name="T1" fmla="*/ 0 h 120"/>
                <a:gd name="T2" fmla="*/ 23 w 23"/>
                <a:gd name="T3" fmla="*/ 0 h 120"/>
                <a:gd name="T4" fmla="*/ 8 w 23"/>
                <a:gd name="T5" fmla="*/ 19 h 120"/>
                <a:gd name="T6" fmla="*/ 1 w 23"/>
                <a:gd name="T7" fmla="*/ 19 h 120"/>
                <a:gd name="T8" fmla="*/ 11 w 23"/>
                <a:gd name="T9" fmla="*/ 0 h 120"/>
                <a:gd name="T10" fmla="*/ 0 w 23"/>
                <a:gd name="T11" fmla="*/ 28 h 120"/>
                <a:gd name="T12" fmla="*/ 10 w 23"/>
                <a:gd name="T13" fmla="*/ 28 h 120"/>
                <a:gd name="T14" fmla="*/ 10 w 23"/>
                <a:gd name="T15" fmla="*/ 120 h 120"/>
                <a:gd name="T16" fmla="*/ 0 w 23"/>
                <a:gd name="T17" fmla="*/ 120 h 120"/>
                <a:gd name="T18" fmla="*/ 0 w 23"/>
                <a:gd name="T19" fmla="*/ 2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120">
                  <a:moveTo>
                    <a:pt x="11" y="0"/>
                  </a:moveTo>
                  <a:lnTo>
                    <a:pt x="23" y="0"/>
                  </a:lnTo>
                  <a:lnTo>
                    <a:pt x="8" y="19"/>
                  </a:lnTo>
                  <a:lnTo>
                    <a:pt x="1" y="19"/>
                  </a:lnTo>
                  <a:lnTo>
                    <a:pt x="11" y="0"/>
                  </a:lnTo>
                  <a:close/>
                  <a:moveTo>
                    <a:pt x="0" y="28"/>
                  </a:moveTo>
                  <a:lnTo>
                    <a:pt x="10" y="28"/>
                  </a:lnTo>
                  <a:lnTo>
                    <a:pt x="10" y="120"/>
                  </a:lnTo>
                  <a:lnTo>
                    <a:pt x="0" y="12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27"/>
            <p:cNvSpPr>
              <a:spLocks/>
            </p:cNvSpPr>
            <p:nvPr userDrawn="1"/>
          </p:nvSpPr>
          <p:spPr bwMode="auto">
            <a:xfrm>
              <a:off x="5465763" y="1030288"/>
              <a:ext cx="6350" cy="17462"/>
            </a:xfrm>
            <a:custGeom>
              <a:avLst/>
              <a:gdLst>
                <a:gd name="T0" fmla="*/ 0 w 10"/>
                <a:gd name="T1" fmla="*/ 0 h 32"/>
                <a:gd name="T2" fmla="*/ 10 w 10"/>
                <a:gd name="T3" fmla="*/ 0 h 32"/>
                <a:gd name="T4" fmla="*/ 10 w 10"/>
                <a:gd name="T5" fmla="*/ 16 h 32"/>
                <a:gd name="T6" fmla="*/ 10 w 10"/>
                <a:gd name="T7" fmla="*/ 22 h 32"/>
                <a:gd name="T8" fmla="*/ 8 w 10"/>
                <a:gd name="T9" fmla="*/ 26 h 32"/>
                <a:gd name="T10" fmla="*/ 4 w 10"/>
                <a:gd name="T11" fmla="*/ 29 h 32"/>
                <a:gd name="T12" fmla="*/ 0 w 10"/>
                <a:gd name="T13" fmla="*/ 32 h 32"/>
                <a:gd name="T14" fmla="*/ 0 w 10"/>
                <a:gd name="T15" fmla="*/ 26 h 32"/>
                <a:gd name="T16" fmla="*/ 3 w 10"/>
                <a:gd name="T17" fmla="*/ 25 h 32"/>
                <a:gd name="T18" fmla="*/ 4 w 10"/>
                <a:gd name="T19" fmla="*/ 22 h 32"/>
                <a:gd name="T20" fmla="*/ 4 w 10"/>
                <a:gd name="T21" fmla="*/ 21 h 32"/>
                <a:gd name="T22" fmla="*/ 4 w 10"/>
                <a:gd name="T23" fmla="*/ 18 h 32"/>
                <a:gd name="T24" fmla="*/ 4 w 10"/>
                <a:gd name="T25" fmla="*/ 12 h 32"/>
                <a:gd name="T26" fmla="*/ 0 w 10"/>
                <a:gd name="T27" fmla="*/ 12 h 32"/>
                <a:gd name="T28" fmla="*/ 0 w 10"/>
                <a:gd name="T2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" h="32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  <a:lnTo>
                    <a:pt x="10" y="22"/>
                  </a:lnTo>
                  <a:lnTo>
                    <a:pt x="8" y="26"/>
                  </a:lnTo>
                  <a:lnTo>
                    <a:pt x="4" y="29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3" y="25"/>
                  </a:lnTo>
                  <a:lnTo>
                    <a:pt x="4" y="22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28"/>
            <p:cNvSpPr>
              <a:spLocks/>
            </p:cNvSpPr>
            <p:nvPr userDrawn="1"/>
          </p:nvSpPr>
          <p:spPr bwMode="auto">
            <a:xfrm>
              <a:off x="4484688" y="1063625"/>
              <a:ext cx="46038" cy="39687"/>
            </a:xfrm>
            <a:custGeom>
              <a:avLst/>
              <a:gdLst>
                <a:gd name="T0" fmla="*/ 0 w 88"/>
                <a:gd name="T1" fmla="*/ 0 h 77"/>
                <a:gd name="T2" fmla="*/ 12 w 88"/>
                <a:gd name="T3" fmla="*/ 0 h 77"/>
                <a:gd name="T4" fmla="*/ 45 w 88"/>
                <a:gd name="T5" fmla="*/ 69 h 77"/>
                <a:gd name="T6" fmla="*/ 77 w 88"/>
                <a:gd name="T7" fmla="*/ 0 h 77"/>
                <a:gd name="T8" fmla="*/ 88 w 88"/>
                <a:gd name="T9" fmla="*/ 0 h 77"/>
                <a:gd name="T10" fmla="*/ 88 w 88"/>
                <a:gd name="T11" fmla="*/ 77 h 77"/>
                <a:gd name="T12" fmla="*/ 81 w 88"/>
                <a:gd name="T13" fmla="*/ 77 h 77"/>
                <a:gd name="T14" fmla="*/ 81 w 88"/>
                <a:gd name="T15" fmla="*/ 8 h 77"/>
                <a:gd name="T16" fmla="*/ 49 w 88"/>
                <a:gd name="T17" fmla="*/ 77 h 77"/>
                <a:gd name="T18" fmla="*/ 41 w 88"/>
                <a:gd name="T19" fmla="*/ 77 h 77"/>
                <a:gd name="T20" fmla="*/ 7 w 88"/>
                <a:gd name="T21" fmla="*/ 8 h 77"/>
                <a:gd name="T22" fmla="*/ 7 w 88"/>
                <a:gd name="T23" fmla="*/ 77 h 77"/>
                <a:gd name="T24" fmla="*/ 0 w 88"/>
                <a:gd name="T25" fmla="*/ 77 h 77"/>
                <a:gd name="T26" fmla="*/ 0 w 88"/>
                <a:gd name="T27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" h="77">
                  <a:moveTo>
                    <a:pt x="0" y="0"/>
                  </a:moveTo>
                  <a:lnTo>
                    <a:pt x="12" y="0"/>
                  </a:lnTo>
                  <a:lnTo>
                    <a:pt x="45" y="69"/>
                  </a:lnTo>
                  <a:lnTo>
                    <a:pt x="77" y="0"/>
                  </a:lnTo>
                  <a:lnTo>
                    <a:pt x="88" y="0"/>
                  </a:lnTo>
                  <a:lnTo>
                    <a:pt x="88" y="77"/>
                  </a:lnTo>
                  <a:lnTo>
                    <a:pt x="81" y="77"/>
                  </a:lnTo>
                  <a:lnTo>
                    <a:pt x="81" y="8"/>
                  </a:lnTo>
                  <a:lnTo>
                    <a:pt x="49" y="77"/>
                  </a:lnTo>
                  <a:lnTo>
                    <a:pt x="41" y="77"/>
                  </a:lnTo>
                  <a:lnTo>
                    <a:pt x="7" y="8"/>
                  </a:lnTo>
                  <a:lnTo>
                    <a:pt x="7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4545013" y="1063625"/>
              <a:ext cx="28575" cy="39687"/>
            </a:xfrm>
            <a:custGeom>
              <a:avLst/>
              <a:gdLst>
                <a:gd name="T0" fmla="*/ 0 w 54"/>
                <a:gd name="T1" fmla="*/ 0 h 77"/>
                <a:gd name="T2" fmla="*/ 7 w 54"/>
                <a:gd name="T3" fmla="*/ 0 h 77"/>
                <a:gd name="T4" fmla="*/ 7 w 54"/>
                <a:gd name="T5" fmla="*/ 69 h 77"/>
                <a:gd name="T6" fmla="*/ 54 w 54"/>
                <a:gd name="T7" fmla="*/ 69 h 77"/>
                <a:gd name="T8" fmla="*/ 54 w 54"/>
                <a:gd name="T9" fmla="*/ 77 h 77"/>
                <a:gd name="T10" fmla="*/ 0 w 54"/>
                <a:gd name="T11" fmla="*/ 77 h 77"/>
                <a:gd name="T12" fmla="*/ 0 w 54"/>
                <a:gd name="T1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77">
                  <a:moveTo>
                    <a:pt x="0" y="0"/>
                  </a:moveTo>
                  <a:lnTo>
                    <a:pt x="7" y="0"/>
                  </a:lnTo>
                  <a:lnTo>
                    <a:pt x="7" y="69"/>
                  </a:lnTo>
                  <a:lnTo>
                    <a:pt x="54" y="69"/>
                  </a:lnTo>
                  <a:lnTo>
                    <a:pt x="54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30"/>
            <p:cNvSpPr>
              <a:spLocks noEditPoints="1"/>
            </p:cNvSpPr>
            <p:nvPr userDrawn="1"/>
          </p:nvSpPr>
          <p:spPr bwMode="auto">
            <a:xfrm>
              <a:off x="4581525" y="1050925"/>
              <a:ext cx="41275" cy="52387"/>
            </a:xfrm>
            <a:custGeom>
              <a:avLst/>
              <a:gdLst>
                <a:gd name="T0" fmla="*/ 45 w 78"/>
                <a:gd name="T1" fmla="*/ 0 h 100"/>
                <a:gd name="T2" fmla="*/ 55 w 78"/>
                <a:gd name="T3" fmla="*/ 0 h 100"/>
                <a:gd name="T4" fmla="*/ 42 w 78"/>
                <a:gd name="T5" fmla="*/ 16 h 100"/>
                <a:gd name="T6" fmla="*/ 36 w 78"/>
                <a:gd name="T7" fmla="*/ 16 h 100"/>
                <a:gd name="T8" fmla="*/ 45 w 78"/>
                <a:gd name="T9" fmla="*/ 0 h 100"/>
                <a:gd name="T10" fmla="*/ 57 w 78"/>
                <a:gd name="T11" fmla="*/ 69 h 100"/>
                <a:gd name="T12" fmla="*/ 39 w 78"/>
                <a:gd name="T13" fmla="*/ 29 h 100"/>
                <a:gd name="T14" fmla="*/ 22 w 78"/>
                <a:gd name="T15" fmla="*/ 69 h 100"/>
                <a:gd name="T16" fmla="*/ 57 w 78"/>
                <a:gd name="T17" fmla="*/ 69 h 100"/>
                <a:gd name="T18" fmla="*/ 35 w 78"/>
                <a:gd name="T19" fmla="*/ 23 h 100"/>
                <a:gd name="T20" fmla="*/ 44 w 78"/>
                <a:gd name="T21" fmla="*/ 23 h 100"/>
                <a:gd name="T22" fmla="*/ 78 w 78"/>
                <a:gd name="T23" fmla="*/ 100 h 100"/>
                <a:gd name="T24" fmla="*/ 71 w 78"/>
                <a:gd name="T25" fmla="*/ 100 h 100"/>
                <a:gd name="T26" fmla="*/ 61 w 78"/>
                <a:gd name="T27" fmla="*/ 77 h 100"/>
                <a:gd name="T28" fmla="*/ 19 w 78"/>
                <a:gd name="T29" fmla="*/ 77 h 100"/>
                <a:gd name="T30" fmla="*/ 8 w 78"/>
                <a:gd name="T31" fmla="*/ 100 h 100"/>
                <a:gd name="T32" fmla="*/ 0 w 78"/>
                <a:gd name="T33" fmla="*/ 100 h 100"/>
                <a:gd name="T34" fmla="*/ 35 w 78"/>
                <a:gd name="T35" fmla="*/ 2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8" h="100">
                  <a:moveTo>
                    <a:pt x="45" y="0"/>
                  </a:moveTo>
                  <a:lnTo>
                    <a:pt x="55" y="0"/>
                  </a:lnTo>
                  <a:lnTo>
                    <a:pt x="42" y="16"/>
                  </a:lnTo>
                  <a:lnTo>
                    <a:pt x="36" y="16"/>
                  </a:lnTo>
                  <a:lnTo>
                    <a:pt x="45" y="0"/>
                  </a:lnTo>
                  <a:close/>
                  <a:moveTo>
                    <a:pt x="57" y="69"/>
                  </a:moveTo>
                  <a:lnTo>
                    <a:pt x="39" y="29"/>
                  </a:lnTo>
                  <a:lnTo>
                    <a:pt x="22" y="69"/>
                  </a:lnTo>
                  <a:lnTo>
                    <a:pt x="57" y="69"/>
                  </a:lnTo>
                  <a:close/>
                  <a:moveTo>
                    <a:pt x="35" y="23"/>
                  </a:moveTo>
                  <a:lnTo>
                    <a:pt x="44" y="23"/>
                  </a:lnTo>
                  <a:lnTo>
                    <a:pt x="78" y="100"/>
                  </a:lnTo>
                  <a:lnTo>
                    <a:pt x="71" y="100"/>
                  </a:lnTo>
                  <a:lnTo>
                    <a:pt x="61" y="77"/>
                  </a:lnTo>
                  <a:lnTo>
                    <a:pt x="19" y="77"/>
                  </a:lnTo>
                  <a:lnTo>
                    <a:pt x="8" y="100"/>
                  </a:lnTo>
                  <a:lnTo>
                    <a:pt x="0" y="10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4632325" y="1063625"/>
              <a:ext cx="38100" cy="39687"/>
            </a:xfrm>
            <a:custGeom>
              <a:avLst/>
              <a:gdLst>
                <a:gd name="T0" fmla="*/ 7 w 72"/>
                <a:gd name="T1" fmla="*/ 8 h 77"/>
                <a:gd name="T2" fmla="*/ 7 w 72"/>
                <a:gd name="T3" fmla="*/ 69 h 77"/>
                <a:gd name="T4" fmla="*/ 27 w 72"/>
                <a:gd name="T5" fmla="*/ 69 h 77"/>
                <a:gd name="T6" fmla="*/ 36 w 72"/>
                <a:gd name="T7" fmla="*/ 69 h 77"/>
                <a:gd name="T8" fmla="*/ 42 w 72"/>
                <a:gd name="T9" fmla="*/ 68 h 77"/>
                <a:gd name="T10" fmla="*/ 48 w 72"/>
                <a:gd name="T11" fmla="*/ 67 h 77"/>
                <a:gd name="T12" fmla="*/ 53 w 72"/>
                <a:gd name="T13" fmla="*/ 65 h 77"/>
                <a:gd name="T14" fmla="*/ 58 w 72"/>
                <a:gd name="T15" fmla="*/ 61 h 77"/>
                <a:gd name="T16" fmla="*/ 60 w 72"/>
                <a:gd name="T17" fmla="*/ 54 h 77"/>
                <a:gd name="T18" fmla="*/ 63 w 72"/>
                <a:gd name="T19" fmla="*/ 46 h 77"/>
                <a:gd name="T20" fmla="*/ 63 w 72"/>
                <a:gd name="T21" fmla="*/ 38 h 77"/>
                <a:gd name="T22" fmla="*/ 63 w 72"/>
                <a:gd name="T23" fmla="*/ 29 h 77"/>
                <a:gd name="T24" fmla="*/ 60 w 72"/>
                <a:gd name="T25" fmla="*/ 22 h 77"/>
                <a:gd name="T26" fmla="*/ 58 w 72"/>
                <a:gd name="T27" fmla="*/ 16 h 77"/>
                <a:gd name="T28" fmla="*/ 53 w 72"/>
                <a:gd name="T29" fmla="*/ 12 h 77"/>
                <a:gd name="T30" fmla="*/ 48 w 72"/>
                <a:gd name="T31" fmla="*/ 9 h 77"/>
                <a:gd name="T32" fmla="*/ 42 w 72"/>
                <a:gd name="T33" fmla="*/ 8 h 77"/>
                <a:gd name="T34" fmla="*/ 35 w 72"/>
                <a:gd name="T35" fmla="*/ 8 h 77"/>
                <a:gd name="T36" fmla="*/ 26 w 72"/>
                <a:gd name="T37" fmla="*/ 8 h 77"/>
                <a:gd name="T38" fmla="*/ 7 w 72"/>
                <a:gd name="T39" fmla="*/ 8 h 77"/>
                <a:gd name="T40" fmla="*/ 59 w 72"/>
                <a:gd name="T41" fmla="*/ 8 h 77"/>
                <a:gd name="T42" fmla="*/ 65 w 72"/>
                <a:gd name="T43" fmla="*/ 13 h 77"/>
                <a:gd name="T44" fmla="*/ 69 w 72"/>
                <a:gd name="T45" fmla="*/ 20 h 77"/>
                <a:gd name="T46" fmla="*/ 71 w 72"/>
                <a:gd name="T47" fmla="*/ 29 h 77"/>
                <a:gd name="T48" fmla="*/ 72 w 72"/>
                <a:gd name="T49" fmla="*/ 39 h 77"/>
                <a:gd name="T50" fmla="*/ 71 w 72"/>
                <a:gd name="T51" fmla="*/ 49 h 77"/>
                <a:gd name="T52" fmla="*/ 69 w 72"/>
                <a:gd name="T53" fmla="*/ 56 h 77"/>
                <a:gd name="T54" fmla="*/ 65 w 72"/>
                <a:gd name="T55" fmla="*/ 64 h 77"/>
                <a:gd name="T56" fmla="*/ 59 w 72"/>
                <a:gd name="T57" fmla="*/ 69 h 77"/>
                <a:gd name="T58" fmla="*/ 53 w 72"/>
                <a:gd name="T59" fmla="*/ 74 h 77"/>
                <a:gd name="T60" fmla="*/ 46 w 72"/>
                <a:gd name="T61" fmla="*/ 75 h 77"/>
                <a:gd name="T62" fmla="*/ 37 w 72"/>
                <a:gd name="T63" fmla="*/ 77 h 77"/>
                <a:gd name="T64" fmla="*/ 27 w 72"/>
                <a:gd name="T65" fmla="*/ 77 h 77"/>
                <a:gd name="T66" fmla="*/ 0 w 72"/>
                <a:gd name="T67" fmla="*/ 77 h 77"/>
                <a:gd name="T68" fmla="*/ 0 w 72"/>
                <a:gd name="T69" fmla="*/ 0 h 77"/>
                <a:gd name="T70" fmla="*/ 27 w 72"/>
                <a:gd name="T71" fmla="*/ 0 h 77"/>
                <a:gd name="T72" fmla="*/ 37 w 72"/>
                <a:gd name="T73" fmla="*/ 0 h 77"/>
                <a:gd name="T74" fmla="*/ 46 w 72"/>
                <a:gd name="T75" fmla="*/ 2 h 77"/>
                <a:gd name="T76" fmla="*/ 53 w 72"/>
                <a:gd name="T77" fmla="*/ 3 h 77"/>
                <a:gd name="T78" fmla="*/ 59 w 72"/>
                <a:gd name="T79" fmla="*/ 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2" h="77">
                  <a:moveTo>
                    <a:pt x="7" y="8"/>
                  </a:moveTo>
                  <a:lnTo>
                    <a:pt x="7" y="69"/>
                  </a:lnTo>
                  <a:lnTo>
                    <a:pt x="27" y="69"/>
                  </a:lnTo>
                  <a:lnTo>
                    <a:pt x="36" y="69"/>
                  </a:lnTo>
                  <a:lnTo>
                    <a:pt x="42" y="68"/>
                  </a:lnTo>
                  <a:lnTo>
                    <a:pt x="48" y="67"/>
                  </a:lnTo>
                  <a:lnTo>
                    <a:pt x="53" y="65"/>
                  </a:lnTo>
                  <a:lnTo>
                    <a:pt x="58" y="61"/>
                  </a:lnTo>
                  <a:lnTo>
                    <a:pt x="60" y="54"/>
                  </a:lnTo>
                  <a:lnTo>
                    <a:pt x="63" y="46"/>
                  </a:lnTo>
                  <a:lnTo>
                    <a:pt x="63" y="38"/>
                  </a:lnTo>
                  <a:lnTo>
                    <a:pt x="63" y="29"/>
                  </a:lnTo>
                  <a:lnTo>
                    <a:pt x="60" y="22"/>
                  </a:lnTo>
                  <a:lnTo>
                    <a:pt x="58" y="16"/>
                  </a:lnTo>
                  <a:lnTo>
                    <a:pt x="53" y="12"/>
                  </a:lnTo>
                  <a:lnTo>
                    <a:pt x="48" y="9"/>
                  </a:lnTo>
                  <a:lnTo>
                    <a:pt x="42" y="8"/>
                  </a:lnTo>
                  <a:lnTo>
                    <a:pt x="35" y="8"/>
                  </a:lnTo>
                  <a:lnTo>
                    <a:pt x="26" y="8"/>
                  </a:lnTo>
                  <a:lnTo>
                    <a:pt x="7" y="8"/>
                  </a:lnTo>
                  <a:close/>
                  <a:moveTo>
                    <a:pt x="59" y="8"/>
                  </a:moveTo>
                  <a:lnTo>
                    <a:pt x="65" y="13"/>
                  </a:lnTo>
                  <a:lnTo>
                    <a:pt x="69" y="20"/>
                  </a:lnTo>
                  <a:lnTo>
                    <a:pt x="71" y="29"/>
                  </a:lnTo>
                  <a:lnTo>
                    <a:pt x="72" y="39"/>
                  </a:lnTo>
                  <a:lnTo>
                    <a:pt x="71" y="49"/>
                  </a:lnTo>
                  <a:lnTo>
                    <a:pt x="69" y="56"/>
                  </a:lnTo>
                  <a:lnTo>
                    <a:pt x="65" y="64"/>
                  </a:lnTo>
                  <a:lnTo>
                    <a:pt x="59" y="69"/>
                  </a:lnTo>
                  <a:lnTo>
                    <a:pt x="53" y="74"/>
                  </a:lnTo>
                  <a:lnTo>
                    <a:pt x="46" y="75"/>
                  </a:lnTo>
                  <a:lnTo>
                    <a:pt x="37" y="77"/>
                  </a:lnTo>
                  <a:lnTo>
                    <a:pt x="27" y="77"/>
                  </a:lnTo>
                  <a:lnTo>
                    <a:pt x="0" y="77"/>
                  </a:lnTo>
                  <a:lnTo>
                    <a:pt x="0" y="0"/>
                  </a:lnTo>
                  <a:lnTo>
                    <a:pt x="27" y="0"/>
                  </a:lnTo>
                  <a:lnTo>
                    <a:pt x="37" y="0"/>
                  </a:lnTo>
                  <a:lnTo>
                    <a:pt x="46" y="2"/>
                  </a:lnTo>
                  <a:lnTo>
                    <a:pt x="53" y="3"/>
                  </a:lnTo>
                  <a:lnTo>
                    <a:pt x="59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32"/>
            <p:cNvSpPr>
              <a:spLocks/>
            </p:cNvSpPr>
            <p:nvPr userDrawn="1"/>
          </p:nvSpPr>
          <p:spPr bwMode="auto">
            <a:xfrm>
              <a:off x="4681538" y="1063625"/>
              <a:ext cx="31750" cy="39687"/>
            </a:xfrm>
            <a:custGeom>
              <a:avLst/>
              <a:gdLst>
                <a:gd name="T0" fmla="*/ 0 w 59"/>
                <a:gd name="T1" fmla="*/ 0 h 77"/>
                <a:gd name="T2" fmla="*/ 59 w 59"/>
                <a:gd name="T3" fmla="*/ 0 h 77"/>
                <a:gd name="T4" fmla="*/ 59 w 59"/>
                <a:gd name="T5" fmla="*/ 8 h 77"/>
                <a:gd name="T6" fmla="*/ 8 w 59"/>
                <a:gd name="T7" fmla="*/ 8 h 77"/>
                <a:gd name="T8" fmla="*/ 8 w 59"/>
                <a:gd name="T9" fmla="*/ 35 h 77"/>
                <a:gd name="T10" fmla="*/ 54 w 59"/>
                <a:gd name="T11" fmla="*/ 35 h 77"/>
                <a:gd name="T12" fmla="*/ 54 w 59"/>
                <a:gd name="T13" fmla="*/ 42 h 77"/>
                <a:gd name="T14" fmla="*/ 8 w 59"/>
                <a:gd name="T15" fmla="*/ 42 h 77"/>
                <a:gd name="T16" fmla="*/ 8 w 59"/>
                <a:gd name="T17" fmla="*/ 69 h 77"/>
                <a:gd name="T18" fmla="*/ 59 w 59"/>
                <a:gd name="T19" fmla="*/ 69 h 77"/>
                <a:gd name="T20" fmla="*/ 59 w 59"/>
                <a:gd name="T21" fmla="*/ 77 h 77"/>
                <a:gd name="T22" fmla="*/ 0 w 59"/>
                <a:gd name="T23" fmla="*/ 77 h 77"/>
                <a:gd name="T24" fmla="*/ 0 w 5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77">
                  <a:moveTo>
                    <a:pt x="0" y="0"/>
                  </a:moveTo>
                  <a:lnTo>
                    <a:pt x="59" y="0"/>
                  </a:lnTo>
                  <a:lnTo>
                    <a:pt x="59" y="8"/>
                  </a:lnTo>
                  <a:lnTo>
                    <a:pt x="8" y="8"/>
                  </a:lnTo>
                  <a:lnTo>
                    <a:pt x="8" y="35"/>
                  </a:lnTo>
                  <a:lnTo>
                    <a:pt x="54" y="35"/>
                  </a:lnTo>
                  <a:lnTo>
                    <a:pt x="54" y="42"/>
                  </a:lnTo>
                  <a:lnTo>
                    <a:pt x="8" y="42"/>
                  </a:lnTo>
                  <a:lnTo>
                    <a:pt x="8" y="69"/>
                  </a:lnTo>
                  <a:lnTo>
                    <a:pt x="59" y="69"/>
                  </a:lnTo>
                  <a:lnTo>
                    <a:pt x="59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33"/>
            <p:cNvSpPr>
              <a:spLocks noEditPoints="1"/>
            </p:cNvSpPr>
            <p:nvPr userDrawn="1"/>
          </p:nvSpPr>
          <p:spPr bwMode="auto">
            <a:xfrm>
              <a:off x="4722813" y="1050925"/>
              <a:ext cx="34925" cy="52387"/>
            </a:xfrm>
            <a:custGeom>
              <a:avLst/>
              <a:gdLst>
                <a:gd name="T0" fmla="*/ 48 w 66"/>
                <a:gd name="T1" fmla="*/ 0 h 100"/>
                <a:gd name="T2" fmla="*/ 56 w 66"/>
                <a:gd name="T3" fmla="*/ 0 h 100"/>
                <a:gd name="T4" fmla="*/ 42 w 66"/>
                <a:gd name="T5" fmla="*/ 16 h 100"/>
                <a:gd name="T6" fmla="*/ 33 w 66"/>
                <a:gd name="T7" fmla="*/ 16 h 100"/>
                <a:gd name="T8" fmla="*/ 19 w 66"/>
                <a:gd name="T9" fmla="*/ 0 h 100"/>
                <a:gd name="T10" fmla="*/ 26 w 66"/>
                <a:gd name="T11" fmla="*/ 0 h 100"/>
                <a:gd name="T12" fmla="*/ 38 w 66"/>
                <a:gd name="T13" fmla="*/ 12 h 100"/>
                <a:gd name="T14" fmla="*/ 48 w 66"/>
                <a:gd name="T15" fmla="*/ 0 h 100"/>
                <a:gd name="T16" fmla="*/ 0 w 66"/>
                <a:gd name="T17" fmla="*/ 92 h 100"/>
                <a:gd name="T18" fmla="*/ 56 w 66"/>
                <a:gd name="T19" fmla="*/ 31 h 100"/>
                <a:gd name="T20" fmla="*/ 3 w 66"/>
                <a:gd name="T21" fmla="*/ 31 h 100"/>
                <a:gd name="T22" fmla="*/ 3 w 66"/>
                <a:gd name="T23" fmla="*/ 23 h 100"/>
                <a:gd name="T24" fmla="*/ 66 w 66"/>
                <a:gd name="T25" fmla="*/ 23 h 100"/>
                <a:gd name="T26" fmla="*/ 66 w 66"/>
                <a:gd name="T27" fmla="*/ 31 h 100"/>
                <a:gd name="T28" fmla="*/ 9 w 66"/>
                <a:gd name="T29" fmla="*/ 92 h 100"/>
                <a:gd name="T30" fmla="*/ 66 w 66"/>
                <a:gd name="T31" fmla="*/ 92 h 100"/>
                <a:gd name="T32" fmla="*/ 66 w 66"/>
                <a:gd name="T33" fmla="*/ 100 h 100"/>
                <a:gd name="T34" fmla="*/ 0 w 66"/>
                <a:gd name="T35" fmla="*/ 100 h 100"/>
                <a:gd name="T36" fmla="*/ 0 w 66"/>
                <a:gd name="T37" fmla="*/ 9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00">
                  <a:moveTo>
                    <a:pt x="48" y="0"/>
                  </a:moveTo>
                  <a:lnTo>
                    <a:pt x="56" y="0"/>
                  </a:lnTo>
                  <a:lnTo>
                    <a:pt x="42" y="16"/>
                  </a:lnTo>
                  <a:lnTo>
                    <a:pt x="33" y="16"/>
                  </a:lnTo>
                  <a:lnTo>
                    <a:pt x="19" y="0"/>
                  </a:lnTo>
                  <a:lnTo>
                    <a:pt x="26" y="0"/>
                  </a:lnTo>
                  <a:lnTo>
                    <a:pt x="38" y="12"/>
                  </a:lnTo>
                  <a:lnTo>
                    <a:pt x="48" y="0"/>
                  </a:lnTo>
                  <a:close/>
                  <a:moveTo>
                    <a:pt x="0" y="92"/>
                  </a:moveTo>
                  <a:lnTo>
                    <a:pt x="56" y="31"/>
                  </a:lnTo>
                  <a:lnTo>
                    <a:pt x="3" y="31"/>
                  </a:lnTo>
                  <a:lnTo>
                    <a:pt x="3" y="23"/>
                  </a:lnTo>
                  <a:lnTo>
                    <a:pt x="66" y="23"/>
                  </a:lnTo>
                  <a:lnTo>
                    <a:pt x="66" y="31"/>
                  </a:lnTo>
                  <a:lnTo>
                    <a:pt x="9" y="92"/>
                  </a:lnTo>
                  <a:lnTo>
                    <a:pt x="66" y="92"/>
                  </a:lnTo>
                  <a:lnTo>
                    <a:pt x="66" y="100"/>
                  </a:lnTo>
                  <a:lnTo>
                    <a:pt x="0" y="10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34"/>
            <p:cNvSpPr>
              <a:spLocks/>
            </p:cNvSpPr>
            <p:nvPr userDrawn="1"/>
          </p:nvSpPr>
          <p:spPr bwMode="auto">
            <a:xfrm>
              <a:off x="4768850" y="1063625"/>
              <a:ext cx="30163" cy="39687"/>
            </a:xfrm>
            <a:custGeom>
              <a:avLst/>
              <a:gdLst>
                <a:gd name="T0" fmla="*/ 0 w 59"/>
                <a:gd name="T1" fmla="*/ 0 h 77"/>
                <a:gd name="T2" fmla="*/ 59 w 59"/>
                <a:gd name="T3" fmla="*/ 0 h 77"/>
                <a:gd name="T4" fmla="*/ 59 w 59"/>
                <a:gd name="T5" fmla="*/ 8 h 77"/>
                <a:gd name="T6" fmla="*/ 8 w 59"/>
                <a:gd name="T7" fmla="*/ 8 h 77"/>
                <a:gd name="T8" fmla="*/ 8 w 59"/>
                <a:gd name="T9" fmla="*/ 35 h 77"/>
                <a:gd name="T10" fmla="*/ 54 w 59"/>
                <a:gd name="T11" fmla="*/ 35 h 77"/>
                <a:gd name="T12" fmla="*/ 54 w 59"/>
                <a:gd name="T13" fmla="*/ 42 h 77"/>
                <a:gd name="T14" fmla="*/ 8 w 59"/>
                <a:gd name="T15" fmla="*/ 42 h 77"/>
                <a:gd name="T16" fmla="*/ 8 w 59"/>
                <a:gd name="T17" fmla="*/ 69 h 77"/>
                <a:gd name="T18" fmla="*/ 59 w 59"/>
                <a:gd name="T19" fmla="*/ 69 h 77"/>
                <a:gd name="T20" fmla="*/ 59 w 59"/>
                <a:gd name="T21" fmla="*/ 77 h 77"/>
                <a:gd name="T22" fmla="*/ 0 w 59"/>
                <a:gd name="T23" fmla="*/ 77 h 77"/>
                <a:gd name="T24" fmla="*/ 0 w 5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77">
                  <a:moveTo>
                    <a:pt x="0" y="0"/>
                  </a:moveTo>
                  <a:lnTo>
                    <a:pt x="59" y="0"/>
                  </a:lnTo>
                  <a:lnTo>
                    <a:pt x="59" y="8"/>
                  </a:lnTo>
                  <a:lnTo>
                    <a:pt x="8" y="8"/>
                  </a:lnTo>
                  <a:lnTo>
                    <a:pt x="8" y="35"/>
                  </a:lnTo>
                  <a:lnTo>
                    <a:pt x="54" y="35"/>
                  </a:lnTo>
                  <a:lnTo>
                    <a:pt x="54" y="42"/>
                  </a:lnTo>
                  <a:lnTo>
                    <a:pt x="8" y="42"/>
                  </a:lnTo>
                  <a:lnTo>
                    <a:pt x="8" y="69"/>
                  </a:lnTo>
                  <a:lnTo>
                    <a:pt x="59" y="69"/>
                  </a:lnTo>
                  <a:lnTo>
                    <a:pt x="59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35"/>
            <p:cNvSpPr>
              <a:spLocks noEditPoints="1"/>
            </p:cNvSpPr>
            <p:nvPr userDrawn="1"/>
          </p:nvSpPr>
          <p:spPr bwMode="auto">
            <a:xfrm>
              <a:off x="4829175" y="1063625"/>
              <a:ext cx="41275" cy="39687"/>
            </a:xfrm>
            <a:custGeom>
              <a:avLst/>
              <a:gdLst>
                <a:gd name="T0" fmla="*/ 57 w 78"/>
                <a:gd name="T1" fmla="*/ 46 h 77"/>
                <a:gd name="T2" fmla="*/ 39 w 78"/>
                <a:gd name="T3" fmla="*/ 6 h 77"/>
                <a:gd name="T4" fmla="*/ 22 w 78"/>
                <a:gd name="T5" fmla="*/ 46 h 77"/>
                <a:gd name="T6" fmla="*/ 57 w 78"/>
                <a:gd name="T7" fmla="*/ 46 h 77"/>
                <a:gd name="T8" fmla="*/ 35 w 78"/>
                <a:gd name="T9" fmla="*/ 0 h 77"/>
                <a:gd name="T10" fmla="*/ 44 w 78"/>
                <a:gd name="T11" fmla="*/ 0 h 77"/>
                <a:gd name="T12" fmla="*/ 78 w 78"/>
                <a:gd name="T13" fmla="*/ 77 h 77"/>
                <a:gd name="T14" fmla="*/ 71 w 78"/>
                <a:gd name="T15" fmla="*/ 77 h 77"/>
                <a:gd name="T16" fmla="*/ 61 w 78"/>
                <a:gd name="T17" fmla="*/ 54 h 77"/>
                <a:gd name="T18" fmla="*/ 19 w 78"/>
                <a:gd name="T19" fmla="*/ 54 h 77"/>
                <a:gd name="T20" fmla="*/ 8 w 78"/>
                <a:gd name="T21" fmla="*/ 77 h 77"/>
                <a:gd name="T22" fmla="*/ 0 w 78"/>
                <a:gd name="T23" fmla="*/ 77 h 77"/>
                <a:gd name="T24" fmla="*/ 35 w 78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" h="77">
                  <a:moveTo>
                    <a:pt x="57" y="46"/>
                  </a:moveTo>
                  <a:lnTo>
                    <a:pt x="39" y="6"/>
                  </a:lnTo>
                  <a:lnTo>
                    <a:pt x="22" y="46"/>
                  </a:lnTo>
                  <a:lnTo>
                    <a:pt x="57" y="46"/>
                  </a:lnTo>
                  <a:close/>
                  <a:moveTo>
                    <a:pt x="35" y="0"/>
                  </a:moveTo>
                  <a:lnTo>
                    <a:pt x="44" y="0"/>
                  </a:lnTo>
                  <a:lnTo>
                    <a:pt x="78" y="77"/>
                  </a:lnTo>
                  <a:lnTo>
                    <a:pt x="71" y="77"/>
                  </a:lnTo>
                  <a:lnTo>
                    <a:pt x="61" y="54"/>
                  </a:lnTo>
                  <a:lnTo>
                    <a:pt x="19" y="54"/>
                  </a:lnTo>
                  <a:lnTo>
                    <a:pt x="8" y="77"/>
                  </a:lnTo>
                  <a:lnTo>
                    <a:pt x="0" y="77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36"/>
            <p:cNvSpPr>
              <a:spLocks/>
            </p:cNvSpPr>
            <p:nvPr userDrawn="1"/>
          </p:nvSpPr>
          <p:spPr bwMode="auto">
            <a:xfrm>
              <a:off x="4899025" y="1063625"/>
              <a:ext cx="34925" cy="39687"/>
            </a:xfrm>
            <a:custGeom>
              <a:avLst/>
              <a:gdLst>
                <a:gd name="T0" fmla="*/ 28 w 66"/>
                <a:gd name="T1" fmla="*/ 8 h 77"/>
                <a:gd name="T2" fmla="*/ 0 w 66"/>
                <a:gd name="T3" fmla="*/ 8 h 77"/>
                <a:gd name="T4" fmla="*/ 0 w 66"/>
                <a:gd name="T5" fmla="*/ 0 h 77"/>
                <a:gd name="T6" fmla="*/ 66 w 66"/>
                <a:gd name="T7" fmla="*/ 0 h 77"/>
                <a:gd name="T8" fmla="*/ 66 w 66"/>
                <a:gd name="T9" fmla="*/ 8 h 77"/>
                <a:gd name="T10" fmla="*/ 36 w 66"/>
                <a:gd name="T11" fmla="*/ 8 h 77"/>
                <a:gd name="T12" fmla="*/ 36 w 66"/>
                <a:gd name="T13" fmla="*/ 77 h 77"/>
                <a:gd name="T14" fmla="*/ 28 w 66"/>
                <a:gd name="T15" fmla="*/ 77 h 77"/>
                <a:gd name="T16" fmla="*/ 28 w 66"/>
                <a:gd name="T17" fmla="*/ 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" h="77">
                  <a:moveTo>
                    <a:pt x="28" y="8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8"/>
                  </a:lnTo>
                  <a:lnTo>
                    <a:pt x="36" y="8"/>
                  </a:lnTo>
                  <a:lnTo>
                    <a:pt x="36" y="77"/>
                  </a:lnTo>
                  <a:lnTo>
                    <a:pt x="28" y="77"/>
                  </a:lnTo>
                  <a:lnTo>
                    <a:pt x="28" y="8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37"/>
            <p:cNvSpPr>
              <a:spLocks noEditPoints="1"/>
            </p:cNvSpPr>
            <p:nvPr userDrawn="1"/>
          </p:nvSpPr>
          <p:spPr bwMode="auto">
            <a:xfrm>
              <a:off x="4943475" y="1050925"/>
              <a:ext cx="31750" cy="52387"/>
            </a:xfrm>
            <a:custGeom>
              <a:avLst/>
              <a:gdLst>
                <a:gd name="T0" fmla="*/ 41 w 59"/>
                <a:gd name="T1" fmla="*/ 0 h 100"/>
                <a:gd name="T2" fmla="*/ 49 w 59"/>
                <a:gd name="T3" fmla="*/ 0 h 100"/>
                <a:gd name="T4" fmla="*/ 35 w 59"/>
                <a:gd name="T5" fmla="*/ 16 h 100"/>
                <a:gd name="T6" fmla="*/ 26 w 59"/>
                <a:gd name="T7" fmla="*/ 16 h 100"/>
                <a:gd name="T8" fmla="*/ 12 w 59"/>
                <a:gd name="T9" fmla="*/ 0 h 100"/>
                <a:gd name="T10" fmla="*/ 19 w 59"/>
                <a:gd name="T11" fmla="*/ 0 h 100"/>
                <a:gd name="T12" fmla="*/ 30 w 59"/>
                <a:gd name="T13" fmla="*/ 12 h 100"/>
                <a:gd name="T14" fmla="*/ 41 w 59"/>
                <a:gd name="T15" fmla="*/ 0 h 100"/>
                <a:gd name="T16" fmla="*/ 0 w 59"/>
                <a:gd name="T17" fmla="*/ 23 h 100"/>
                <a:gd name="T18" fmla="*/ 59 w 59"/>
                <a:gd name="T19" fmla="*/ 23 h 100"/>
                <a:gd name="T20" fmla="*/ 59 w 59"/>
                <a:gd name="T21" fmla="*/ 31 h 100"/>
                <a:gd name="T22" fmla="*/ 7 w 59"/>
                <a:gd name="T23" fmla="*/ 31 h 100"/>
                <a:gd name="T24" fmla="*/ 7 w 59"/>
                <a:gd name="T25" fmla="*/ 58 h 100"/>
                <a:gd name="T26" fmla="*/ 55 w 59"/>
                <a:gd name="T27" fmla="*/ 58 h 100"/>
                <a:gd name="T28" fmla="*/ 55 w 59"/>
                <a:gd name="T29" fmla="*/ 65 h 100"/>
                <a:gd name="T30" fmla="*/ 7 w 59"/>
                <a:gd name="T31" fmla="*/ 65 h 100"/>
                <a:gd name="T32" fmla="*/ 7 w 59"/>
                <a:gd name="T33" fmla="*/ 92 h 100"/>
                <a:gd name="T34" fmla="*/ 59 w 59"/>
                <a:gd name="T35" fmla="*/ 92 h 100"/>
                <a:gd name="T36" fmla="*/ 59 w 59"/>
                <a:gd name="T37" fmla="*/ 100 h 100"/>
                <a:gd name="T38" fmla="*/ 0 w 59"/>
                <a:gd name="T39" fmla="*/ 100 h 100"/>
                <a:gd name="T40" fmla="*/ 0 w 59"/>
                <a:gd name="T41" fmla="*/ 2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100">
                  <a:moveTo>
                    <a:pt x="41" y="0"/>
                  </a:moveTo>
                  <a:lnTo>
                    <a:pt x="49" y="0"/>
                  </a:lnTo>
                  <a:lnTo>
                    <a:pt x="35" y="16"/>
                  </a:lnTo>
                  <a:lnTo>
                    <a:pt x="26" y="16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30" y="12"/>
                  </a:lnTo>
                  <a:lnTo>
                    <a:pt x="41" y="0"/>
                  </a:lnTo>
                  <a:close/>
                  <a:moveTo>
                    <a:pt x="0" y="23"/>
                  </a:moveTo>
                  <a:lnTo>
                    <a:pt x="59" y="23"/>
                  </a:lnTo>
                  <a:lnTo>
                    <a:pt x="59" y="31"/>
                  </a:lnTo>
                  <a:lnTo>
                    <a:pt x="7" y="31"/>
                  </a:lnTo>
                  <a:lnTo>
                    <a:pt x="7" y="58"/>
                  </a:lnTo>
                  <a:lnTo>
                    <a:pt x="55" y="58"/>
                  </a:lnTo>
                  <a:lnTo>
                    <a:pt x="55" y="65"/>
                  </a:lnTo>
                  <a:lnTo>
                    <a:pt x="7" y="65"/>
                  </a:lnTo>
                  <a:lnTo>
                    <a:pt x="7" y="92"/>
                  </a:lnTo>
                  <a:lnTo>
                    <a:pt x="59" y="92"/>
                  </a:lnTo>
                  <a:lnTo>
                    <a:pt x="59" y="100"/>
                  </a:lnTo>
                  <a:lnTo>
                    <a:pt x="0" y="10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38"/>
            <p:cNvSpPr>
              <a:spLocks/>
            </p:cNvSpPr>
            <p:nvPr userDrawn="1"/>
          </p:nvSpPr>
          <p:spPr bwMode="auto">
            <a:xfrm>
              <a:off x="4986338" y="1063625"/>
              <a:ext cx="30163" cy="39687"/>
            </a:xfrm>
            <a:custGeom>
              <a:avLst/>
              <a:gdLst>
                <a:gd name="T0" fmla="*/ 0 w 56"/>
                <a:gd name="T1" fmla="*/ 0 h 77"/>
                <a:gd name="T2" fmla="*/ 9 w 56"/>
                <a:gd name="T3" fmla="*/ 0 h 77"/>
                <a:gd name="T4" fmla="*/ 9 w 56"/>
                <a:gd name="T5" fmla="*/ 69 h 77"/>
                <a:gd name="T6" fmla="*/ 56 w 56"/>
                <a:gd name="T7" fmla="*/ 69 h 77"/>
                <a:gd name="T8" fmla="*/ 56 w 56"/>
                <a:gd name="T9" fmla="*/ 77 h 77"/>
                <a:gd name="T10" fmla="*/ 0 w 56"/>
                <a:gd name="T11" fmla="*/ 77 h 77"/>
                <a:gd name="T12" fmla="*/ 0 w 56"/>
                <a:gd name="T1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77">
                  <a:moveTo>
                    <a:pt x="0" y="0"/>
                  </a:moveTo>
                  <a:lnTo>
                    <a:pt x="9" y="0"/>
                  </a:lnTo>
                  <a:lnTo>
                    <a:pt x="9" y="69"/>
                  </a:lnTo>
                  <a:lnTo>
                    <a:pt x="56" y="69"/>
                  </a:lnTo>
                  <a:lnTo>
                    <a:pt x="56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39"/>
            <p:cNvSpPr>
              <a:spLocks noEditPoints="1"/>
            </p:cNvSpPr>
            <p:nvPr userDrawn="1"/>
          </p:nvSpPr>
          <p:spPr bwMode="auto">
            <a:xfrm>
              <a:off x="5021263" y="1062038"/>
              <a:ext cx="41275" cy="42862"/>
            </a:xfrm>
            <a:custGeom>
              <a:avLst/>
              <a:gdLst>
                <a:gd name="T0" fmla="*/ 72 w 80"/>
                <a:gd name="T1" fmla="*/ 33 h 79"/>
                <a:gd name="T2" fmla="*/ 68 w 80"/>
                <a:gd name="T3" fmla="*/ 20 h 79"/>
                <a:gd name="T4" fmla="*/ 59 w 80"/>
                <a:gd name="T5" fmla="*/ 11 h 79"/>
                <a:gd name="T6" fmla="*/ 47 w 80"/>
                <a:gd name="T7" fmla="*/ 7 h 79"/>
                <a:gd name="T8" fmla="*/ 33 w 80"/>
                <a:gd name="T9" fmla="*/ 7 h 79"/>
                <a:gd name="T10" fmla="*/ 21 w 80"/>
                <a:gd name="T11" fmla="*/ 11 h 79"/>
                <a:gd name="T12" fmla="*/ 13 w 80"/>
                <a:gd name="T13" fmla="*/ 20 h 79"/>
                <a:gd name="T14" fmla="*/ 8 w 80"/>
                <a:gd name="T15" fmla="*/ 33 h 79"/>
                <a:gd name="T16" fmla="*/ 8 w 80"/>
                <a:gd name="T17" fmla="*/ 47 h 79"/>
                <a:gd name="T18" fmla="*/ 13 w 80"/>
                <a:gd name="T19" fmla="*/ 59 h 79"/>
                <a:gd name="T20" fmla="*/ 21 w 80"/>
                <a:gd name="T21" fmla="*/ 68 h 79"/>
                <a:gd name="T22" fmla="*/ 33 w 80"/>
                <a:gd name="T23" fmla="*/ 72 h 79"/>
                <a:gd name="T24" fmla="*/ 47 w 80"/>
                <a:gd name="T25" fmla="*/ 72 h 79"/>
                <a:gd name="T26" fmla="*/ 59 w 80"/>
                <a:gd name="T27" fmla="*/ 68 h 79"/>
                <a:gd name="T28" fmla="*/ 68 w 80"/>
                <a:gd name="T29" fmla="*/ 59 h 79"/>
                <a:gd name="T30" fmla="*/ 72 w 80"/>
                <a:gd name="T31" fmla="*/ 47 h 79"/>
                <a:gd name="T32" fmla="*/ 40 w 80"/>
                <a:gd name="T33" fmla="*/ 79 h 79"/>
                <a:gd name="T34" fmla="*/ 23 w 80"/>
                <a:gd name="T35" fmla="*/ 76 h 79"/>
                <a:gd name="T36" fmla="*/ 10 w 80"/>
                <a:gd name="T37" fmla="*/ 69 h 79"/>
                <a:gd name="T38" fmla="*/ 3 w 80"/>
                <a:gd name="T39" fmla="*/ 56 h 79"/>
                <a:gd name="T40" fmla="*/ 0 w 80"/>
                <a:gd name="T41" fmla="*/ 40 h 79"/>
                <a:gd name="T42" fmla="*/ 3 w 80"/>
                <a:gd name="T43" fmla="*/ 23 h 79"/>
                <a:gd name="T44" fmla="*/ 10 w 80"/>
                <a:gd name="T45" fmla="*/ 10 h 79"/>
                <a:gd name="T46" fmla="*/ 23 w 80"/>
                <a:gd name="T47" fmla="*/ 3 h 79"/>
                <a:gd name="T48" fmla="*/ 40 w 80"/>
                <a:gd name="T49" fmla="*/ 0 h 79"/>
                <a:gd name="T50" fmla="*/ 56 w 80"/>
                <a:gd name="T51" fmla="*/ 3 h 79"/>
                <a:gd name="T52" fmla="*/ 69 w 80"/>
                <a:gd name="T53" fmla="*/ 10 h 79"/>
                <a:gd name="T54" fmla="*/ 78 w 80"/>
                <a:gd name="T55" fmla="*/ 23 h 79"/>
                <a:gd name="T56" fmla="*/ 80 w 80"/>
                <a:gd name="T57" fmla="*/ 40 h 79"/>
                <a:gd name="T58" fmla="*/ 78 w 80"/>
                <a:gd name="T59" fmla="*/ 56 h 79"/>
                <a:gd name="T60" fmla="*/ 69 w 80"/>
                <a:gd name="T61" fmla="*/ 69 h 79"/>
                <a:gd name="T62" fmla="*/ 56 w 80"/>
                <a:gd name="T63" fmla="*/ 76 h 79"/>
                <a:gd name="T64" fmla="*/ 40 w 80"/>
                <a:gd name="T65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0" h="79">
                  <a:moveTo>
                    <a:pt x="72" y="40"/>
                  </a:moveTo>
                  <a:lnTo>
                    <a:pt x="72" y="33"/>
                  </a:lnTo>
                  <a:lnTo>
                    <a:pt x="70" y="26"/>
                  </a:lnTo>
                  <a:lnTo>
                    <a:pt x="68" y="20"/>
                  </a:lnTo>
                  <a:lnTo>
                    <a:pt x="63" y="16"/>
                  </a:lnTo>
                  <a:lnTo>
                    <a:pt x="59" y="11"/>
                  </a:lnTo>
                  <a:lnTo>
                    <a:pt x="53" y="9"/>
                  </a:lnTo>
                  <a:lnTo>
                    <a:pt x="47" y="7"/>
                  </a:lnTo>
                  <a:lnTo>
                    <a:pt x="40" y="7"/>
                  </a:lnTo>
                  <a:lnTo>
                    <a:pt x="33" y="7"/>
                  </a:lnTo>
                  <a:lnTo>
                    <a:pt x="26" y="9"/>
                  </a:lnTo>
                  <a:lnTo>
                    <a:pt x="21" y="11"/>
                  </a:lnTo>
                  <a:lnTo>
                    <a:pt x="16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8" y="33"/>
                  </a:lnTo>
                  <a:lnTo>
                    <a:pt x="7" y="40"/>
                  </a:lnTo>
                  <a:lnTo>
                    <a:pt x="8" y="47"/>
                  </a:lnTo>
                  <a:lnTo>
                    <a:pt x="10" y="53"/>
                  </a:lnTo>
                  <a:lnTo>
                    <a:pt x="13" y="59"/>
                  </a:lnTo>
                  <a:lnTo>
                    <a:pt x="16" y="63"/>
                  </a:lnTo>
                  <a:lnTo>
                    <a:pt x="21" y="68"/>
                  </a:lnTo>
                  <a:lnTo>
                    <a:pt x="26" y="70"/>
                  </a:lnTo>
                  <a:lnTo>
                    <a:pt x="33" y="72"/>
                  </a:lnTo>
                  <a:lnTo>
                    <a:pt x="40" y="72"/>
                  </a:lnTo>
                  <a:lnTo>
                    <a:pt x="47" y="72"/>
                  </a:lnTo>
                  <a:lnTo>
                    <a:pt x="53" y="70"/>
                  </a:lnTo>
                  <a:lnTo>
                    <a:pt x="59" y="68"/>
                  </a:lnTo>
                  <a:lnTo>
                    <a:pt x="63" y="63"/>
                  </a:lnTo>
                  <a:lnTo>
                    <a:pt x="68" y="59"/>
                  </a:lnTo>
                  <a:lnTo>
                    <a:pt x="70" y="53"/>
                  </a:lnTo>
                  <a:lnTo>
                    <a:pt x="72" y="47"/>
                  </a:lnTo>
                  <a:lnTo>
                    <a:pt x="72" y="40"/>
                  </a:lnTo>
                  <a:close/>
                  <a:moveTo>
                    <a:pt x="40" y="79"/>
                  </a:moveTo>
                  <a:lnTo>
                    <a:pt x="31" y="79"/>
                  </a:lnTo>
                  <a:lnTo>
                    <a:pt x="23" y="76"/>
                  </a:lnTo>
                  <a:lnTo>
                    <a:pt x="16" y="73"/>
                  </a:lnTo>
                  <a:lnTo>
                    <a:pt x="10" y="69"/>
                  </a:lnTo>
                  <a:lnTo>
                    <a:pt x="6" y="63"/>
                  </a:lnTo>
                  <a:lnTo>
                    <a:pt x="3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" y="23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6" y="3"/>
                  </a:lnTo>
                  <a:lnTo>
                    <a:pt x="63" y="6"/>
                  </a:lnTo>
                  <a:lnTo>
                    <a:pt x="69" y="10"/>
                  </a:lnTo>
                  <a:lnTo>
                    <a:pt x="73" y="16"/>
                  </a:lnTo>
                  <a:lnTo>
                    <a:pt x="78" y="23"/>
                  </a:lnTo>
                  <a:lnTo>
                    <a:pt x="79" y="30"/>
                  </a:lnTo>
                  <a:lnTo>
                    <a:pt x="80" y="40"/>
                  </a:lnTo>
                  <a:lnTo>
                    <a:pt x="79" y="49"/>
                  </a:lnTo>
                  <a:lnTo>
                    <a:pt x="78" y="56"/>
                  </a:lnTo>
                  <a:lnTo>
                    <a:pt x="73" y="63"/>
                  </a:lnTo>
                  <a:lnTo>
                    <a:pt x="69" y="69"/>
                  </a:lnTo>
                  <a:lnTo>
                    <a:pt x="63" y="73"/>
                  </a:lnTo>
                  <a:lnTo>
                    <a:pt x="56" y="76"/>
                  </a:lnTo>
                  <a:lnTo>
                    <a:pt x="49" y="79"/>
                  </a:lnTo>
                  <a:lnTo>
                    <a:pt x="40" y="79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40"/>
            <p:cNvSpPr>
              <a:spLocks/>
            </p:cNvSpPr>
            <p:nvPr userDrawn="1"/>
          </p:nvSpPr>
          <p:spPr bwMode="auto">
            <a:xfrm>
              <a:off x="5068888" y="1063625"/>
              <a:ext cx="41275" cy="39687"/>
            </a:xfrm>
            <a:custGeom>
              <a:avLst/>
              <a:gdLst>
                <a:gd name="T0" fmla="*/ 0 w 78"/>
                <a:gd name="T1" fmla="*/ 0 h 77"/>
                <a:gd name="T2" fmla="*/ 9 w 78"/>
                <a:gd name="T3" fmla="*/ 0 h 77"/>
                <a:gd name="T4" fmla="*/ 39 w 78"/>
                <a:gd name="T5" fmla="*/ 69 h 77"/>
                <a:gd name="T6" fmla="*/ 69 w 78"/>
                <a:gd name="T7" fmla="*/ 0 h 77"/>
                <a:gd name="T8" fmla="*/ 78 w 78"/>
                <a:gd name="T9" fmla="*/ 0 h 77"/>
                <a:gd name="T10" fmla="*/ 45 w 78"/>
                <a:gd name="T11" fmla="*/ 77 h 77"/>
                <a:gd name="T12" fmla="*/ 35 w 78"/>
                <a:gd name="T13" fmla="*/ 77 h 77"/>
                <a:gd name="T14" fmla="*/ 0 w 78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77">
                  <a:moveTo>
                    <a:pt x="0" y="0"/>
                  </a:moveTo>
                  <a:lnTo>
                    <a:pt x="9" y="0"/>
                  </a:lnTo>
                  <a:lnTo>
                    <a:pt x="39" y="69"/>
                  </a:lnTo>
                  <a:lnTo>
                    <a:pt x="69" y="0"/>
                  </a:lnTo>
                  <a:lnTo>
                    <a:pt x="78" y="0"/>
                  </a:lnTo>
                  <a:lnTo>
                    <a:pt x="45" y="77"/>
                  </a:lnTo>
                  <a:lnTo>
                    <a:pt x="35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41"/>
            <p:cNvSpPr>
              <a:spLocks noEditPoints="1"/>
            </p:cNvSpPr>
            <p:nvPr userDrawn="1"/>
          </p:nvSpPr>
          <p:spPr bwMode="auto">
            <a:xfrm>
              <a:off x="5116513" y="1050925"/>
              <a:ext cx="38100" cy="52387"/>
            </a:xfrm>
            <a:custGeom>
              <a:avLst/>
              <a:gdLst>
                <a:gd name="T0" fmla="*/ 45 w 73"/>
                <a:gd name="T1" fmla="*/ 0 h 100"/>
                <a:gd name="T2" fmla="*/ 55 w 73"/>
                <a:gd name="T3" fmla="*/ 0 h 100"/>
                <a:gd name="T4" fmla="*/ 42 w 73"/>
                <a:gd name="T5" fmla="*/ 16 h 100"/>
                <a:gd name="T6" fmla="*/ 36 w 73"/>
                <a:gd name="T7" fmla="*/ 16 h 100"/>
                <a:gd name="T8" fmla="*/ 45 w 73"/>
                <a:gd name="T9" fmla="*/ 0 h 100"/>
                <a:gd name="T10" fmla="*/ 33 w 73"/>
                <a:gd name="T11" fmla="*/ 67 h 100"/>
                <a:gd name="T12" fmla="*/ 0 w 73"/>
                <a:gd name="T13" fmla="*/ 23 h 100"/>
                <a:gd name="T14" fmla="*/ 10 w 73"/>
                <a:gd name="T15" fmla="*/ 23 h 100"/>
                <a:gd name="T16" fmla="*/ 37 w 73"/>
                <a:gd name="T17" fmla="*/ 61 h 100"/>
                <a:gd name="T18" fmla="*/ 65 w 73"/>
                <a:gd name="T19" fmla="*/ 23 h 100"/>
                <a:gd name="T20" fmla="*/ 73 w 73"/>
                <a:gd name="T21" fmla="*/ 23 h 100"/>
                <a:gd name="T22" fmla="*/ 40 w 73"/>
                <a:gd name="T23" fmla="*/ 67 h 100"/>
                <a:gd name="T24" fmla="*/ 40 w 73"/>
                <a:gd name="T25" fmla="*/ 100 h 100"/>
                <a:gd name="T26" fmla="*/ 33 w 73"/>
                <a:gd name="T27" fmla="*/ 100 h 100"/>
                <a:gd name="T28" fmla="*/ 33 w 73"/>
                <a:gd name="T29" fmla="*/ 6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" h="100">
                  <a:moveTo>
                    <a:pt x="45" y="0"/>
                  </a:moveTo>
                  <a:lnTo>
                    <a:pt x="55" y="0"/>
                  </a:lnTo>
                  <a:lnTo>
                    <a:pt x="42" y="16"/>
                  </a:lnTo>
                  <a:lnTo>
                    <a:pt x="36" y="16"/>
                  </a:lnTo>
                  <a:lnTo>
                    <a:pt x="45" y="0"/>
                  </a:lnTo>
                  <a:close/>
                  <a:moveTo>
                    <a:pt x="33" y="67"/>
                  </a:moveTo>
                  <a:lnTo>
                    <a:pt x="0" y="23"/>
                  </a:lnTo>
                  <a:lnTo>
                    <a:pt x="10" y="23"/>
                  </a:lnTo>
                  <a:lnTo>
                    <a:pt x="37" y="61"/>
                  </a:lnTo>
                  <a:lnTo>
                    <a:pt x="65" y="23"/>
                  </a:lnTo>
                  <a:lnTo>
                    <a:pt x="73" y="23"/>
                  </a:lnTo>
                  <a:lnTo>
                    <a:pt x="40" y="67"/>
                  </a:lnTo>
                  <a:lnTo>
                    <a:pt x="40" y="100"/>
                  </a:lnTo>
                  <a:lnTo>
                    <a:pt x="33" y="100"/>
                  </a:lnTo>
                  <a:lnTo>
                    <a:pt x="33" y="67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42"/>
            <p:cNvSpPr>
              <a:spLocks/>
            </p:cNvSpPr>
            <p:nvPr userDrawn="1"/>
          </p:nvSpPr>
          <p:spPr bwMode="auto">
            <a:xfrm>
              <a:off x="5162550" y="1062038"/>
              <a:ext cx="41275" cy="42862"/>
            </a:xfrm>
            <a:custGeom>
              <a:avLst/>
              <a:gdLst>
                <a:gd name="T0" fmla="*/ 33 w 77"/>
                <a:gd name="T1" fmla="*/ 7 h 79"/>
                <a:gd name="T2" fmla="*/ 21 w 77"/>
                <a:gd name="T3" fmla="*/ 11 h 79"/>
                <a:gd name="T4" fmla="*/ 13 w 77"/>
                <a:gd name="T5" fmla="*/ 20 h 79"/>
                <a:gd name="T6" fmla="*/ 9 w 77"/>
                <a:gd name="T7" fmla="*/ 33 h 79"/>
                <a:gd name="T8" fmla="*/ 9 w 77"/>
                <a:gd name="T9" fmla="*/ 47 h 79"/>
                <a:gd name="T10" fmla="*/ 12 w 77"/>
                <a:gd name="T11" fmla="*/ 59 h 79"/>
                <a:gd name="T12" fmla="*/ 21 w 77"/>
                <a:gd name="T13" fmla="*/ 68 h 79"/>
                <a:gd name="T14" fmla="*/ 32 w 77"/>
                <a:gd name="T15" fmla="*/ 72 h 79"/>
                <a:gd name="T16" fmla="*/ 44 w 77"/>
                <a:gd name="T17" fmla="*/ 72 h 79"/>
                <a:gd name="T18" fmla="*/ 54 w 77"/>
                <a:gd name="T19" fmla="*/ 69 h 79"/>
                <a:gd name="T20" fmla="*/ 62 w 77"/>
                <a:gd name="T21" fmla="*/ 63 h 79"/>
                <a:gd name="T22" fmla="*/ 67 w 77"/>
                <a:gd name="T23" fmla="*/ 55 h 79"/>
                <a:gd name="T24" fmla="*/ 77 w 77"/>
                <a:gd name="T25" fmla="*/ 49 h 79"/>
                <a:gd name="T26" fmla="*/ 72 w 77"/>
                <a:gd name="T27" fmla="*/ 62 h 79"/>
                <a:gd name="T28" fmla="*/ 64 w 77"/>
                <a:gd name="T29" fmla="*/ 72 h 79"/>
                <a:gd name="T30" fmla="*/ 52 w 77"/>
                <a:gd name="T31" fmla="*/ 78 h 79"/>
                <a:gd name="T32" fmla="*/ 39 w 77"/>
                <a:gd name="T33" fmla="*/ 79 h 79"/>
                <a:gd name="T34" fmla="*/ 23 w 77"/>
                <a:gd name="T35" fmla="*/ 76 h 79"/>
                <a:gd name="T36" fmla="*/ 10 w 77"/>
                <a:gd name="T37" fmla="*/ 69 h 79"/>
                <a:gd name="T38" fmla="*/ 3 w 77"/>
                <a:gd name="T39" fmla="*/ 56 h 79"/>
                <a:gd name="T40" fmla="*/ 0 w 77"/>
                <a:gd name="T41" fmla="*/ 40 h 79"/>
                <a:gd name="T42" fmla="*/ 3 w 77"/>
                <a:gd name="T43" fmla="*/ 23 h 79"/>
                <a:gd name="T44" fmla="*/ 10 w 77"/>
                <a:gd name="T45" fmla="*/ 10 h 79"/>
                <a:gd name="T46" fmla="*/ 23 w 77"/>
                <a:gd name="T47" fmla="*/ 3 h 79"/>
                <a:gd name="T48" fmla="*/ 41 w 77"/>
                <a:gd name="T49" fmla="*/ 0 h 79"/>
                <a:gd name="T50" fmla="*/ 54 w 77"/>
                <a:gd name="T51" fmla="*/ 1 h 79"/>
                <a:gd name="T52" fmla="*/ 64 w 77"/>
                <a:gd name="T53" fmla="*/ 7 h 79"/>
                <a:gd name="T54" fmla="*/ 72 w 77"/>
                <a:gd name="T55" fmla="*/ 16 h 79"/>
                <a:gd name="T56" fmla="*/ 75 w 77"/>
                <a:gd name="T57" fmla="*/ 26 h 79"/>
                <a:gd name="T58" fmla="*/ 67 w 77"/>
                <a:gd name="T59" fmla="*/ 21 h 79"/>
                <a:gd name="T60" fmla="*/ 61 w 77"/>
                <a:gd name="T61" fmla="*/ 14 h 79"/>
                <a:gd name="T62" fmla="*/ 55 w 77"/>
                <a:gd name="T63" fmla="*/ 10 h 79"/>
                <a:gd name="T64" fmla="*/ 45 w 77"/>
                <a:gd name="T65" fmla="*/ 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" h="79">
                  <a:moveTo>
                    <a:pt x="39" y="7"/>
                  </a:moveTo>
                  <a:lnTo>
                    <a:pt x="33" y="7"/>
                  </a:lnTo>
                  <a:lnTo>
                    <a:pt x="26" y="9"/>
                  </a:lnTo>
                  <a:lnTo>
                    <a:pt x="21" y="11"/>
                  </a:lnTo>
                  <a:lnTo>
                    <a:pt x="16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9" y="33"/>
                  </a:lnTo>
                  <a:lnTo>
                    <a:pt x="8" y="40"/>
                  </a:lnTo>
                  <a:lnTo>
                    <a:pt x="9" y="47"/>
                  </a:lnTo>
                  <a:lnTo>
                    <a:pt x="10" y="53"/>
                  </a:lnTo>
                  <a:lnTo>
                    <a:pt x="12" y="59"/>
                  </a:lnTo>
                  <a:lnTo>
                    <a:pt x="16" y="63"/>
                  </a:lnTo>
                  <a:lnTo>
                    <a:pt x="21" y="68"/>
                  </a:lnTo>
                  <a:lnTo>
                    <a:pt x="26" y="70"/>
                  </a:lnTo>
                  <a:lnTo>
                    <a:pt x="32" y="72"/>
                  </a:lnTo>
                  <a:lnTo>
                    <a:pt x="38" y="72"/>
                  </a:lnTo>
                  <a:lnTo>
                    <a:pt x="44" y="72"/>
                  </a:lnTo>
                  <a:lnTo>
                    <a:pt x="49" y="70"/>
                  </a:lnTo>
                  <a:lnTo>
                    <a:pt x="54" y="69"/>
                  </a:lnTo>
                  <a:lnTo>
                    <a:pt x="58" y="66"/>
                  </a:lnTo>
                  <a:lnTo>
                    <a:pt x="62" y="63"/>
                  </a:lnTo>
                  <a:lnTo>
                    <a:pt x="65" y="59"/>
                  </a:lnTo>
                  <a:lnTo>
                    <a:pt x="67" y="55"/>
                  </a:lnTo>
                  <a:lnTo>
                    <a:pt x="68" y="49"/>
                  </a:lnTo>
                  <a:lnTo>
                    <a:pt x="77" y="49"/>
                  </a:lnTo>
                  <a:lnTo>
                    <a:pt x="75" y="56"/>
                  </a:lnTo>
                  <a:lnTo>
                    <a:pt x="72" y="62"/>
                  </a:lnTo>
                  <a:lnTo>
                    <a:pt x="68" y="68"/>
                  </a:lnTo>
                  <a:lnTo>
                    <a:pt x="64" y="72"/>
                  </a:lnTo>
                  <a:lnTo>
                    <a:pt x="58" y="75"/>
                  </a:lnTo>
                  <a:lnTo>
                    <a:pt x="52" y="78"/>
                  </a:lnTo>
                  <a:lnTo>
                    <a:pt x="46" y="79"/>
                  </a:lnTo>
                  <a:lnTo>
                    <a:pt x="39" y="79"/>
                  </a:lnTo>
                  <a:lnTo>
                    <a:pt x="31" y="79"/>
                  </a:lnTo>
                  <a:lnTo>
                    <a:pt x="23" y="76"/>
                  </a:lnTo>
                  <a:lnTo>
                    <a:pt x="16" y="73"/>
                  </a:lnTo>
                  <a:lnTo>
                    <a:pt x="10" y="69"/>
                  </a:lnTo>
                  <a:lnTo>
                    <a:pt x="6" y="63"/>
                  </a:lnTo>
                  <a:lnTo>
                    <a:pt x="3" y="56"/>
                  </a:lnTo>
                  <a:lnTo>
                    <a:pt x="0" y="49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" y="23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3" y="3"/>
                  </a:lnTo>
                  <a:lnTo>
                    <a:pt x="31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4" y="1"/>
                  </a:lnTo>
                  <a:lnTo>
                    <a:pt x="59" y="4"/>
                  </a:lnTo>
                  <a:lnTo>
                    <a:pt x="64" y="7"/>
                  </a:lnTo>
                  <a:lnTo>
                    <a:pt x="68" y="10"/>
                  </a:lnTo>
                  <a:lnTo>
                    <a:pt x="72" y="16"/>
                  </a:lnTo>
                  <a:lnTo>
                    <a:pt x="74" y="20"/>
                  </a:lnTo>
                  <a:lnTo>
                    <a:pt x="75" y="26"/>
                  </a:lnTo>
                  <a:lnTo>
                    <a:pt x="68" y="26"/>
                  </a:lnTo>
                  <a:lnTo>
                    <a:pt x="67" y="21"/>
                  </a:lnTo>
                  <a:lnTo>
                    <a:pt x="64" y="19"/>
                  </a:lnTo>
                  <a:lnTo>
                    <a:pt x="61" y="14"/>
                  </a:lnTo>
                  <a:lnTo>
                    <a:pt x="58" y="11"/>
                  </a:lnTo>
                  <a:lnTo>
                    <a:pt x="55" y="10"/>
                  </a:lnTo>
                  <a:lnTo>
                    <a:pt x="51" y="9"/>
                  </a:lnTo>
                  <a:lnTo>
                    <a:pt x="45" y="7"/>
                  </a:lnTo>
                  <a:lnTo>
                    <a:pt x="39" y="7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43"/>
            <p:cNvSpPr>
              <a:spLocks/>
            </p:cNvSpPr>
            <p:nvPr userDrawn="1"/>
          </p:nvSpPr>
          <p:spPr bwMode="auto">
            <a:xfrm>
              <a:off x="5214938" y="1063625"/>
              <a:ext cx="34925" cy="39687"/>
            </a:xfrm>
            <a:custGeom>
              <a:avLst/>
              <a:gdLst>
                <a:gd name="T0" fmla="*/ 0 w 65"/>
                <a:gd name="T1" fmla="*/ 0 h 77"/>
                <a:gd name="T2" fmla="*/ 8 w 65"/>
                <a:gd name="T3" fmla="*/ 0 h 77"/>
                <a:gd name="T4" fmla="*/ 8 w 65"/>
                <a:gd name="T5" fmla="*/ 32 h 77"/>
                <a:gd name="T6" fmla="*/ 57 w 65"/>
                <a:gd name="T7" fmla="*/ 32 h 77"/>
                <a:gd name="T8" fmla="*/ 57 w 65"/>
                <a:gd name="T9" fmla="*/ 0 h 77"/>
                <a:gd name="T10" fmla="*/ 65 w 65"/>
                <a:gd name="T11" fmla="*/ 0 h 77"/>
                <a:gd name="T12" fmla="*/ 65 w 65"/>
                <a:gd name="T13" fmla="*/ 77 h 77"/>
                <a:gd name="T14" fmla="*/ 57 w 65"/>
                <a:gd name="T15" fmla="*/ 77 h 77"/>
                <a:gd name="T16" fmla="*/ 57 w 65"/>
                <a:gd name="T17" fmla="*/ 39 h 77"/>
                <a:gd name="T18" fmla="*/ 8 w 65"/>
                <a:gd name="T19" fmla="*/ 39 h 77"/>
                <a:gd name="T20" fmla="*/ 8 w 65"/>
                <a:gd name="T21" fmla="*/ 77 h 77"/>
                <a:gd name="T22" fmla="*/ 0 w 65"/>
                <a:gd name="T23" fmla="*/ 77 h 77"/>
                <a:gd name="T24" fmla="*/ 0 w 65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77">
                  <a:moveTo>
                    <a:pt x="0" y="0"/>
                  </a:moveTo>
                  <a:lnTo>
                    <a:pt x="8" y="0"/>
                  </a:lnTo>
                  <a:lnTo>
                    <a:pt x="8" y="32"/>
                  </a:lnTo>
                  <a:lnTo>
                    <a:pt x="57" y="32"/>
                  </a:lnTo>
                  <a:lnTo>
                    <a:pt x="57" y="0"/>
                  </a:lnTo>
                  <a:lnTo>
                    <a:pt x="65" y="0"/>
                  </a:lnTo>
                  <a:lnTo>
                    <a:pt x="65" y="77"/>
                  </a:lnTo>
                  <a:lnTo>
                    <a:pt x="57" y="77"/>
                  </a:lnTo>
                  <a:lnTo>
                    <a:pt x="57" y="39"/>
                  </a:lnTo>
                  <a:lnTo>
                    <a:pt x="8" y="39"/>
                  </a:lnTo>
                  <a:lnTo>
                    <a:pt x="8" y="77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44"/>
            <p:cNvSpPr>
              <a:spLocks noEditPoints="1"/>
            </p:cNvSpPr>
            <p:nvPr userDrawn="1"/>
          </p:nvSpPr>
          <p:spPr bwMode="auto">
            <a:xfrm>
              <a:off x="5260975" y="1062038"/>
              <a:ext cx="42863" cy="42862"/>
            </a:xfrm>
            <a:custGeom>
              <a:avLst/>
              <a:gdLst>
                <a:gd name="T0" fmla="*/ 72 w 81"/>
                <a:gd name="T1" fmla="*/ 33 h 79"/>
                <a:gd name="T2" fmla="*/ 68 w 81"/>
                <a:gd name="T3" fmla="*/ 20 h 79"/>
                <a:gd name="T4" fmla="*/ 59 w 81"/>
                <a:gd name="T5" fmla="*/ 11 h 79"/>
                <a:gd name="T6" fmla="*/ 47 w 81"/>
                <a:gd name="T7" fmla="*/ 7 h 79"/>
                <a:gd name="T8" fmla="*/ 33 w 81"/>
                <a:gd name="T9" fmla="*/ 7 h 79"/>
                <a:gd name="T10" fmla="*/ 22 w 81"/>
                <a:gd name="T11" fmla="*/ 11 h 79"/>
                <a:gd name="T12" fmla="*/ 13 w 81"/>
                <a:gd name="T13" fmla="*/ 20 h 79"/>
                <a:gd name="T14" fmla="*/ 9 w 81"/>
                <a:gd name="T15" fmla="*/ 33 h 79"/>
                <a:gd name="T16" fmla="*/ 9 w 81"/>
                <a:gd name="T17" fmla="*/ 47 h 79"/>
                <a:gd name="T18" fmla="*/ 13 w 81"/>
                <a:gd name="T19" fmla="*/ 59 h 79"/>
                <a:gd name="T20" fmla="*/ 22 w 81"/>
                <a:gd name="T21" fmla="*/ 68 h 79"/>
                <a:gd name="T22" fmla="*/ 33 w 81"/>
                <a:gd name="T23" fmla="*/ 72 h 79"/>
                <a:gd name="T24" fmla="*/ 47 w 81"/>
                <a:gd name="T25" fmla="*/ 72 h 79"/>
                <a:gd name="T26" fmla="*/ 59 w 81"/>
                <a:gd name="T27" fmla="*/ 68 h 79"/>
                <a:gd name="T28" fmla="*/ 68 w 81"/>
                <a:gd name="T29" fmla="*/ 59 h 79"/>
                <a:gd name="T30" fmla="*/ 72 w 81"/>
                <a:gd name="T31" fmla="*/ 47 h 79"/>
                <a:gd name="T32" fmla="*/ 40 w 81"/>
                <a:gd name="T33" fmla="*/ 79 h 79"/>
                <a:gd name="T34" fmla="*/ 24 w 81"/>
                <a:gd name="T35" fmla="*/ 76 h 79"/>
                <a:gd name="T36" fmla="*/ 11 w 81"/>
                <a:gd name="T37" fmla="*/ 69 h 79"/>
                <a:gd name="T38" fmla="*/ 3 w 81"/>
                <a:gd name="T39" fmla="*/ 56 h 79"/>
                <a:gd name="T40" fmla="*/ 0 w 81"/>
                <a:gd name="T41" fmla="*/ 40 h 79"/>
                <a:gd name="T42" fmla="*/ 3 w 81"/>
                <a:gd name="T43" fmla="*/ 23 h 79"/>
                <a:gd name="T44" fmla="*/ 11 w 81"/>
                <a:gd name="T45" fmla="*/ 10 h 79"/>
                <a:gd name="T46" fmla="*/ 24 w 81"/>
                <a:gd name="T47" fmla="*/ 3 h 79"/>
                <a:gd name="T48" fmla="*/ 40 w 81"/>
                <a:gd name="T49" fmla="*/ 0 h 79"/>
                <a:gd name="T50" fmla="*/ 58 w 81"/>
                <a:gd name="T51" fmla="*/ 3 h 79"/>
                <a:gd name="T52" fmla="*/ 71 w 81"/>
                <a:gd name="T53" fmla="*/ 10 h 79"/>
                <a:gd name="T54" fmla="*/ 78 w 81"/>
                <a:gd name="T55" fmla="*/ 23 h 79"/>
                <a:gd name="T56" fmla="*/ 81 w 81"/>
                <a:gd name="T57" fmla="*/ 40 h 79"/>
                <a:gd name="T58" fmla="*/ 78 w 81"/>
                <a:gd name="T59" fmla="*/ 56 h 79"/>
                <a:gd name="T60" fmla="*/ 71 w 81"/>
                <a:gd name="T61" fmla="*/ 69 h 79"/>
                <a:gd name="T62" fmla="*/ 58 w 81"/>
                <a:gd name="T63" fmla="*/ 76 h 79"/>
                <a:gd name="T64" fmla="*/ 40 w 81"/>
                <a:gd name="T65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1" h="79">
                  <a:moveTo>
                    <a:pt x="73" y="40"/>
                  </a:moveTo>
                  <a:lnTo>
                    <a:pt x="72" y="33"/>
                  </a:lnTo>
                  <a:lnTo>
                    <a:pt x="71" y="26"/>
                  </a:lnTo>
                  <a:lnTo>
                    <a:pt x="68" y="20"/>
                  </a:lnTo>
                  <a:lnTo>
                    <a:pt x="65" y="16"/>
                  </a:lnTo>
                  <a:lnTo>
                    <a:pt x="59" y="11"/>
                  </a:lnTo>
                  <a:lnTo>
                    <a:pt x="55" y="9"/>
                  </a:lnTo>
                  <a:lnTo>
                    <a:pt x="47" y="7"/>
                  </a:lnTo>
                  <a:lnTo>
                    <a:pt x="40" y="7"/>
                  </a:lnTo>
                  <a:lnTo>
                    <a:pt x="33" y="7"/>
                  </a:lnTo>
                  <a:lnTo>
                    <a:pt x="27" y="9"/>
                  </a:lnTo>
                  <a:lnTo>
                    <a:pt x="22" y="11"/>
                  </a:lnTo>
                  <a:lnTo>
                    <a:pt x="17" y="16"/>
                  </a:lnTo>
                  <a:lnTo>
                    <a:pt x="13" y="20"/>
                  </a:lnTo>
                  <a:lnTo>
                    <a:pt x="10" y="26"/>
                  </a:lnTo>
                  <a:lnTo>
                    <a:pt x="9" y="33"/>
                  </a:lnTo>
                  <a:lnTo>
                    <a:pt x="9" y="40"/>
                  </a:lnTo>
                  <a:lnTo>
                    <a:pt x="9" y="47"/>
                  </a:lnTo>
                  <a:lnTo>
                    <a:pt x="10" y="53"/>
                  </a:lnTo>
                  <a:lnTo>
                    <a:pt x="13" y="59"/>
                  </a:lnTo>
                  <a:lnTo>
                    <a:pt x="17" y="63"/>
                  </a:lnTo>
                  <a:lnTo>
                    <a:pt x="22" y="68"/>
                  </a:lnTo>
                  <a:lnTo>
                    <a:pt x="27" y="70"/>
                  </a:lnTo>
                  <a:lnTo>
                    <a:pt x="33" y="72"/>
                  </a:lnTo>
                  <a:lnTo>
                    <a:pt x="40" y="72"/>
                  </a:lnTo>
                  <a:lnTo>
                    <a:pt x="47" y="72"/>
                  </a:lnTo>
                  <a:lnTo>
                    <a:pt x="55" y="70"/>
                  </a:lnTo>
                  <a:lnTo>
                    <a:pt x="59" y="68"/>
                  </a:lnTo>
                  <a:lnTo>
                    <a:pt x="65" y="63"/>
                  </a:lnTo>
                  <a:lnTo>
                    <a:pt x="68" y="59"/>
                  </a:lnTo>
                  <a:lnTo>
                    <a:pt x="71" y="53"/>
                  </a:lnTo>
                  <a:lnTo>
                    <a:pt x="72" y="47"/>
                  </a:lnTo>
                  <a:lnTo>
                    <a:pt x="73" y="40"/>
                  </a:lnTo>
                  <a:close/>
                  <a:moveTo>
                    <a:pt x="40" y="79"/>
                  </a:moveTo>
                  <a:lnTo>
                    <a:pt x="32" y="79"/>
                  </a:lnTo>
                  <a:lnTo>
                    <a:pt x="24" y="76"/>
                  </a:lnTo>
                  <a:lnTo>
                    <a:pt x="17" y="73"/>
                  </a:lnTo>
                  <a:lnTo>
                    <a:pt x="11" y="69"/>
                  </a:lnTo>
                  <a:lnTo>
                    <a:pt x="7" y="63"/>
                  </a:lnTo>
                  <a:lnTo>
                    <a:pt x="3" y="56"/>
                  </a:lnTo>
                  <a:lnTo>
                    <a:pt x="1" y="49"/>
                  </a:lnTo>
                  <a:lnTo>
                    <a:pt x="0" y="40"/>
                  </a:lnTo>
                  <a:lnTo>
                    <a:pt x="1" y="30"/>
                  </a:lnTo>
                  <a:lnTo>
                    <a:pt x="3" y="23"/>
                  </a:lnTo>
                  <a:lnTo>
                    <a:pt x="7" y="16"/>
                  </a:lnTo>
                  <a:lnTo>
                    <a:pt x="11" y="10"/>
                  </a:lnTo>
                  <a:lnTo>
                    <a:pt x="17" y="6"/>
                  </a:lnTo>
                  <a:lnTo>
                    <a:pt x="24" y="3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8" y="3"/>
                  </a:lnTo>
                  <a:lnTo>
                    <a:pt x="65" y="6"/>
                  </a:lnTo>
                  <a:lnTo>
                    <a:pt x="71" y="10"/>
                  </a:lnTo>
                  <a:lnTo>
                    <a:pt x="75" y="16"/>
                  </a:lnTo>
                  <a:lnTo>
                    <a:pt x="78" y="23"/>
                  </a:lnTo>
                  <a:lnTo>
                    <a:pt x="81" y="30"/>
                  </a:lnTo>
                  <a:lnTo>
                    <a:pt x="81" y="40"/>
                  </a:lnTo>
                  <a:lnTo>
                    <a:pt x="81" y="49"/>
                  </a:lnTo>
                  <a:lnTo>
                    <a:pt x="78" y="56"/>
                  </a:lnTo>
                  <a:lnTo>
                    <a:pt x="75" y="63"/>
                  </a:lnTo>
                  <a:lnTo>
                    <a:pt x="71" y="69"/>
                  </a:lnTo>
                  <a:lnTo>
                    <a:pt x="65" y="73"/>
                  </a:lnTo>
                  <a:lnTo>
                    <a:pt x="58" y="76"/>
                  </a:lnTo>
                  <a:lnTo>
                    <a:pt x="49" y="79"/>
                  </a:lnTo>
                  <a:lnTo>
                    <a:pt x="40" y="79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45"/>
            <p:cNvSpPr>
              <a:spLocks/>
            </p:cNvSpPr>
            <p:nvPr userDrawn="1"/>
          </p:nvSpPr>
          <p:spPr bwMode="auto">
            <a:xfrm>
              <a:off x="5310188" y="1063625"/>
              <a:ext cx="41275" cy="39687"/>
            </a:xfrm>
            <a:custGeom>
              <a:avLst/>
              <a:gdLst>
                <a:gd name="T0" fmla="*/ 0 w 77"/>
                <a:gd name="T1" fmla="*/ 0 h 77"/>
                <a:gd name="T2" fmla="*/ 7 w 77"/>
                <a:gd name="T3" fmla="*/ 0 h 77"/>
                <a:gd name="T4" fmla="*/ 39 w 77"/>
                <a:gd name="T5" fmla="*/ 69 h 77"/>
                <a:gd name="T6" fmla="*/ 69 w 77"/>
                <a:gd name="T7" fmla="*/ 0 h 77"/>
                <a:gd name="T8" fmla="*/ 77 w 77"/>
                <a:gd name="T9" fmla="*/ 0 h 77"/>
                <a:gd name="T10" fmla="*/ 43 w 77"/>
                <a:gd name="T11" fmla="*/ 77 h 77"/>
                <a:gd name="T12" fmla="*/ 33 w 77"/>
                <a:gd name="T13" fmla="*/ 77 h 77"/>
                <a:gd name="T14" fmla="*/ 0 w 77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77">
                  <a:moveTo>
                    <a:pt x="0" y="0"/>
                  </a:moveTo>
                  <a:lnTo>
                    <a:pt x="7" y="0"/>
                  </a:lnTo>
                  <a:lnTo>
                    <a:pt x="39" y="69"/>
                  </a:lnTo>
                  <a:lnTo>
                    <a:pt x="69" y="0"/>
                  </a:lnTo>
                  <a:lnTo>
                    <a:pt x="77" y="0"/>
                  </a:lnTo>
                  <a:lnTo>
                    <a:pt x="43" y="77"/>
                  </a:lnTo>
                  <a:lnTo>
                    <a:pt x="33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46"/>
            <p:cNvSpPr>
              <a:spLocks/>
            </p:cNvSpPr>
            <p:nvPr userDrawn="1"/>
          </p:nvSpPr>
          <p:spPr bwMode="auto">
            <a:xfrm>
              <a:off x="5357813" y="1063625"/>
              <a:ext cx="38100" cy="39687"/>
            </a:xfrm>
            <a:custGeom>
              <a:avLst/>
              <a:gdLst>
                <a:gd name="T0" fmla="*/ 33 w 73"/>
                <a:gd name="T1" fmla="*/ 44 h 77"/>
                <a:gd name="T2" fmla="*/ 0 w 73"/>
                <a:gd name="T3" fmla="*/ 0 h 77"/>
                <a:gd name="T4" fmla="*/ 10 w 73"/>
                <a:gd name="T5" fmla="*/ 0 h 77"/>
                <a:gd name="T6" fmla="*/ 36 w 73"/>
                <a:gd name="T7" fmla="*/ 38 h 77"/>
                <a:gd name="T8" fmla="*/ 63 w 73"/>
                <a:gd name="T9" fmla="*/ 0 h 77"/>
                <a:gd name="T10" fmla="*/ 73 w 73"/>
                <a:gd name="T11" fmla="*/ 0 h 77"/>
                <a:gd name="T12" fmla="*/ 40 w 73"/>
                <a:gd name="T13" fmla="*/ 44 h 77"/>
                <a:gd name="T14" fmla="*/ 40 w 73"/>
                <a:gd name="T15" fmla="*/ 77 h 77"/>
                <a:gd name="T16" fmla="*/ 33 w 73"/>
                <a:gd name="T17" fmla="*/ 77 h 77"/>
                <a:gd name="T18" fmla="*/ 33 w 73"/>
                <a:gd name="T19" fmla="*/ 4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" h="77">
                  <a:moveTo>
                    <a:pt x="33" y="44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36" y="38"/>
                  </a:lnTo>
                  <a:lnTo>
                    <a:pt x="63" y="0"/>
                  </a:lnTo>
                  <a:lnTo>
                    <a:pt x="73" y="0"/>
                  </a:lnTo>
                  <a:lnTo>
                    <a:pt x="40" y="44"/>
                  </a:lnTo>
                  <a:lnTo>
                    <a:pt x="40" y="77"/>
                  </a:lnTo>
                  <a:lnTo>
                    <a:pt x="33" y="77"/>
                  </a:lnTo>
                  <a:lnTo>
                    <a:pt x="33" y="44"/>
                  </a:lnTo>
                  <a:close/>
                </a:path>
              </a:pathLst>
            </a:custGeom>
            <a:solidFill>
              <a:srgbClr val="8987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Rectangle 47"/>
            <p:cNvSpPr>
              <a:spLocks noChangeArrowheads="1"/>
            </p:cNvSpPr>
            <p:nvPr userDrawn="1"/>
          </p:nvSpPr>
          <p:spPr bwMode="auto">
            <a:xfrm>
              <a:off x="1017588" y="590550"/>
              <a:ext cx="827088" cy="550862"/>
            </a:xfrm>
            <a:prstGeom prst="rect">
              <a:avLst/>
            </a:prstGeom>
            <a:solidFill>
              <a:srgbClr val="2647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48"/>
            <p:cNvSpPr>
              <a:spLocks/>
            </p:cNvSpPr>
            <p:nvPr userDrawn="1"/>
          </p:nvSpPr>
          <p:spPr bwMode="auto">
            <a:xfrm>
              <a:off x="1403350" y="655638"/>
              <a:ext cx="55563" cy="55562"/>
            </a:xfrm>
            <a:custGeom>
              <a:avLst/>
              <a:gdLst>
                <a:gd name="T0" fmla="*/ 20 w 107"/>
                <a:gd name="T1" fmla="*/ 103 h 103"/>
                <a:gd name="T2" fmla="*/ 54 w 107"/>
                <a:gd name="T3" fmla="*/ 78 h 103"/>
                <a:gd name="T4" fmla="*/ 87 w 107"/>
                <a:gd name="T5" fmla="*/ 103 h 103"/>
                <a:gd name="T6" fmla="*/ 74 w 107"/>
                <a:gd name="T7" fmla="*/ 64 h 103"/>
                <a:gd name="T8" fmla="*/ 107 w 107"/>
                <a:gd name="T9" fmla="*/ 39 h 103"/>
                <a:gd name="T10" fmla="*/ 67 w 107"/>
                <a:gd name="T11" fmla="*/ 39 h 103"/>
                <a:gd name="T12" fmla="*/ 54 w 107"/>
                <a:gd name="T13" fmla="*/ 0 h 103"/>
                <a:gd name="T14" fmla="*/ 41 w 107"/>
                <a:gd name="T15" fmla="*/ 39 h 103"/>
                <a:gd name="T16" fmla="*/ 0 w 107"/>
                <a:gd name="T17" fmla="*/ 39 h 103"/>
                <a:gd name="T18" fmla="*/ 33 w 107"/>
                <a:gd name="T19" fmla="*/ 64 h 103"/>
                <a:gd name="T20" fmla="*/ 20 w 107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7" h="103">
                  <a:moveTo>
                    <a:pt x="20" y="103"/>
                  </a:moveTo>
                  <a:lnTo>
                    <a:pt x="54" y="78"/>
                  </a:lnTo>
                  <a:lnTo>
                    <a:pt x="87" y="103"/>
                  </a:lnTo>
                  <a:lnTo>
                    <a:pt x="74" y="64"/>
                  </a:lnTo>
                  <a:lnTo>
                    <a:pt x="107" y="39"/>
                  </a:lnTo>
                  <a:lnTo>
                    <a:pt x="67" y="39"/>
                  </a:lnTo>
                  <a:lnTo>
                    <a:pt x="54" y="0"/>
                  </a:lnTo>
                  <a:lnTo>
                    <a:pt x="41" y="39"/>
                  </a:lnTo>
                  <a:lnTo>
                    <a:pt x="0" y="39"/>
                  </a:lnTo>
                  <a:lnTo>
                    <a:pt x="33" y="64"/>
                  </a:lnTo>
                  <a:lnTo>
                    <a:pt x="20" y="103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49"/>
            <p:cNvSpPr>
              <a:spLocks/>
            </p:cNvSpPr>
            <p:nvPr userDrawn="1"/>
          </p:nvSpPr>
          <p:spPr bwMode="auto">
            <a:xfrm>
              <a:off x="1312863" y="679450"/>
              <a:ext cx="57150" cy="55562"/>
            </a:xfrm>
            <a:custGeom>
              <a:avLst/>
              <a:gdLst>
                <a:gd name="T0" fmla="*/ 20 w 108"/>
                <a:gd name="T1" fmla="*/ 104 h 104"/>
                <a:gd name="T2" fmla="*/ 53 w 108"/>
                <a:gd name="T3" fmla="*/ 79 h 104"/>
                <a:gd name="T4" fmla="*/ 86 w 108"/>
                <a:gd name="T5" fmla="*/ 104 h 104"/>
                <a:gd name="T6" fmla="*/ 75 w 108"/>
                <a:gd name="T7" fmla="*/ 63 h 104"/>
                <a:gd name="T8" fmla="*/ 108 w 108"/>
                <a:gd name="T9" fmla="*/ 40 h 104"/>
                <a:gd name="T10" fmla="*/ 66 w 108"/>
                <a:gd name="T11" fmla="*/ 40 h 104"/>
                <a:gd name="T12" fmla="*/ 53 w 108"/>
                <a:gd name="T13" fmla="*/ 0 h 104"/>
                <a:gd name="T14" fmla="*/ 42 w 108"/>
                <a:gd name="T15" fmla="*/ 40 h 104"/>
                <a:gd name="T16" fmla="*/ 0 w 108"/>
                <a:gd name="T17" fmla="*/ 40 h 104"/>
                <a:gd name="T18" fmla="*/ 33 w 108"/>
                <a:gd name="T19" fmla="*/ 63 h 104"/>
                <a:gd name="T20" fmla="*/ 20 w 108"/>
                <a:gd name="T21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20" y="104"/>
                  </a:moveTo>
                  <a:lnTo>
                    <a:pt x="53" y="79"/>
                  </a:lnTo>
                  <a:lnTo>
                    <a:pt x="86" y="104"/>
                  </a:lnTo>
                  <a:lnTo>
                    <a:pt x="75" y="63"/>
                  </a:lnTo>
                  <a:lnTo>
                    <a:pt x="108" y="40"/>
                  </a:lnTo>
                  <a:lnTo>
                    <a:pt x="66" y="40"/>
                  </a:lnTo>
                  <a:lnTo>
                    <a:pt x="53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3"/>
                  </a:lnTo>
                  <a:lnTo>
                    <a:pt x="20" y="104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50"/>
            <p:cNvSpPr>
              <a:spLocks/>
            </p:cNvSpPr>
            <p:nvPr userDrawn="1"/>
          </p:nvSpPr>
          <p:spPr bwMode="auto">
            <a:xfrm>
              <a:off x="1246188" y="746125"/>
              <a:ext cx="57150" cy="53975"/>
            </a:xfrm>
            <a:custGeom>
              <a:avLst/>
              <a:gdLst>
                <a:gd name="T0" fmla="*/ 55 w 108"/>
                <a:gd name="T1" fmla="*/ 0 h 103"/>
                <a:gd name="T2" fmla="*/ 42 w 108"/>
                <a:gd name="T3" fmla="*/ 41 h 103"/>
                <a:gd name="T4" fmla="*/ 0 w 108"/>
                <a:gd name="T5" fmla="*/ 41 h 103"/>
                <a:gd name="T6" fmla="*/ 33 w 108"/>
                <a:gd name="T7" fmla="*/ 64 h 103"/>
                <a:gd name="T8" fmla="*/ 22 w 108"/>
                <a:gd name="T9" fmla="*/ 103 h 103"/>
                <a:gd name="T10" fmla="*/ 55 w 108"/>
                <a:gd name="T11" fmla="*/ 79 h 103"/>
                <a:gd name="T12" fmla="*/ 88 w 108"/>
                <a:gd name="T13" fmla="*/ 103 h 103"/>
                <a:gd name="T14" fmla="*/ 75 w 108"/>
                <a:gd name="T15" fmla="*/ 64 h 103"/>
                <a:gd name="T16" fmla="*/ 108 w 108"/>
                <a:gd name="T17" fmla="*/ 41 h 103"/>
                <a:gd name="T18" fmla="*/ 67 w 108"/>
                <a:gd name="T19" fmla="*/ 41 h 103"/>
                <a:gd name="T20" fmla="*/ 55 w 108"/>
                <a:gd name="T21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55" y="0"/>
                  </a:moveTo>
                  <a:lnTo>
                    <a:pt x="42" y="41"/>
                  </a:lnTo>
                  <a:lnTo>
                    <a:pt x="0" y="41"/>
                  </a:lnTo>
                  <a:lnTo>
                    <a:pt x="33" y="64"/>
                  </a:lnTo>
                  <a:lnTo>
                    <a:pt x="22" y="103"/>
                  </a:lnTo>
                  <a:lnTo>
                    <a:pt x="55" y="79"/>
                  </a:lnTo>
                  <a:lnTo>
                    <a:pt x="88" y="103"/>
                  </a:lnTo>
                  <a:lnTo>
                    <a:pt x="75" y="64"/>
                  </a:lnTo>
                  <a:lnTo>
                    <a:pt x="108" y="41"/>
                  </a:lnTo>
                  <a:lnTo>
                    <a:pt x="67" y="4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51"/>
            <p:cNvSpPr>
              <a:spLocks/>
            </p:cNvSpPr>
            <p:nvPr userDrawn="1"/>
          </p:nvSpPr>
          <p:spPr bwMode="auto">
            <a:xfrm>
              <a:off x="1220788" y="836613"/>
              <a:ext cx="57150" cy="53975"/>
            </a:xfrm>
            <a:custGeom>
              <a:avLst/>
              <a:gdLst>
                <a:gd name="T0" fmla="*/ 55 w 108"/>
                <a:gd name="T1" fmla="*/ 77 h 102"/>
                <a:gd name="T2" fmla="*/ 88 w 108"/>
                <a:gd name="T3" fmla="*/ 102 h 102"/>
                <a:gd name="T4" fmla="*/ 75 w 108"/>
                <a:gd name="T5" fmla="*/ 63 h 102"/>
                <a:gd name="T6" fmla="*/ 108 w 108"/>
                <a:gd name="T7" fmla="*/ 39 h 102"/>
                <a:gd name="T8" fmla="*/ 68 w 108"/>
                <a:gd name="T9" fmla="*/ 39 h 102"/>
                <a:gd name="T10" fmla="*/ 55 w 108"/>
                <a:gd name="T11" fmla="*/ 0 h 102"/>
                <a:gd name="T12" fmla="*/ 42 w 108"/>
                <a:gd name="T13" fmla="*/ 39 h 102"/>
                <a:gd name="T14" fmla="*/ 0 w 108"/>
                <a:gd name="T15" fmla="*/ 39 h 102"/>
                <a:gd name="T16" fmla="*/ 35 w 108"/>
                <a:gd name="T17" fmla="*/ 63 h 102"/>
                <a:gd name="T18" fmla="*/ 22 w 108"/>
                <a:gd name="T19" fmla="*/ 102 h 102"/>
                <a:gd name="T20" fmla="*/ 55 w 108"/>
                <a:gd name="T21" fmla="*/ 7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2">
                  <a:moveTo>
                    <a:pt x="55" y="77"/>
                  </a:moveTo>
                  <a:lnTo>
                    <a:pt x="88" y="102"/>
                  </a:lnTo>
                  <a:lnTo>
                    <a:pt x="75" y="63"/>
                  </a:lnTo>
                  <a:lnTo>
                    <a:pt x="108" y="39"/>
                  </a:lnTo>
                  <a:lnTo>
                    <a:pt x="68" y="39"/>
                  </a:lnTo>
                  <a:lnTo>
                    <a:pt x="55" y="0"/>
                  </a:lnTo>
                  <a:lnTo>
                    <a:pt x="42" y="39"/>
                  </a:lnTo>
                  <a:lnTo>
                    <a:pt x="0" y="39"/>
                  </a:lnTo>
                  <a:lnTo>
                    <a:pt x="35" y="63"/>
                  </a:lnTo>
                  <a:lnTo>
                    <a:pt x="22" y="102"/>
                  </a:lnTo>
                  <a:lnTo>
                    <a:pt x="55" y="77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52"/>
            <p:cNvSpPr>
              <a:spLocks/>
            </p:cNvSpPr>
            <p:nvPr userDrawn="1"/>
          </p:nvSpPr>
          <p:spPr bwMode="auto">
            <a:xfrm>
              <a:off x="1246188" y="927100"/>
              <a:ext cx="57150" cy="53975"/>
            </a:xfrm>
            <a:custGeom>
              <a:avLst/>
              <a:gdLst>
                <a:gd name="T0" fmla="*/ 67 w 108"/>
                <a:gd name="T1" fmla="*/ 40 h 103"/>
                <a:gd name="T2" fmla="*/ 55 w 108"/>
                <a:gd name="T3" fmla="*/ 0 h 103"/>
                <a:gd name="T4" fmla="*/ 42 w 108"/>
                <a:gd name="T5" fmla="*/ 40 h 103"/>
                <a:gd name="T6" fmla="*/ 0 w 108"/>
                <a:gd name="T7" fmla="*/ 40 h 103"/>
                <a:gd name="T8" fmla="*/ 33 w 108"/>
                <a:gd name="T9" fmla="*/ 64 h 103"/>
                <a:gd name="T10" fmla="*/ 22 w 108"/>
                <a:gd name="T11" fmla="*/ 103 h 103"/>
                <a:gd name="T12" fmla="*/ 55 w 108"/>
                <a:gd name="T13" fmla="*/ 79 h 103"/>
                <a:gd name="T14" fmla="*/ 88 w 108"/>
                <a:gd name="T15" fmla="*/ 103 h 103"/>
                <a:gd name="T16" fmla="*/ 75 w 108"/>
                <a:gd name="T17" fmla="*/ 64 h 103"/>
                <a:gd name="T18" fmla="*/ 108 w 108"/>
                <a:gd name="T19" fmla="*/ 40 h 103"/>
                <a:gd name="T20" fmla="*/ 67 w 108"/>
                <a:gd name="T21" fmla="*/ 4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67" y="40"/>
                  </a:moveTo>
                  <a:lnTo>
                    <a:pt x="55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4"/>
                  </a:lnTo>
                  <a:lnTo>
                    <a:pt x="22" y="103"/>
                  </a:lnTo>
                  <a:lnTo>
                    <a:pt x="55" y="79"/>
                  </a:lnTo>
                  <a:lnTo>
                    <a:pt x="88" y="103"/>
                  </a:lnTo>
                  <a:lnTo>
                    <a:pt x="75" y="64"/>
                  </a:lnTo>
                  <a:lnTo>
                    <a:pt x="108" y="40"/>
                  </a:lnTo>
                  <a:lnTo>
                    <a:pt x="67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53"/>
            <p:cNvSpPr>
              <a:spLocks/>
            </p:cNvSpPr>
            <p:nvPr userDrawn="1"/>
          </p:nvSpPr>
          <p:spPr bwMode="auto">
            <a:xfrm>
              <a:off x="1312863" y="993775"/>
              <a:ext cx="57150" cy="53975"/>
            </a:xfrm>
            <a:custGeom>
              <a:avLst/>
              <a:gdLst>
                <a:gd name="T0" fmla="*/ 66 w 108"/>
                <a:gd name="T1" fmla="*/ 40 h 104"/>
                <a:gd name="T2" fmla="*/ 54 w 108"/>
                <a:gd name="T3" fmla="*/ 0 h 104"/>
                <a:gd name="T4" fmla="*/ 42 w 108"/>
                <a:gd name="T5" fmla="*/ 40 h 104"/>
                <a:gd name="T6" fmla="*/ 0 w 108"/>
                <a:gd name="T7" fmla="*/ 40 h 104"/>
                <a:gd name="T8" fmla="*/ 33 w 108"/>
                <a:gd name="T9" fmla="*/ 63 h 104"/>
                <a:gd name="T10" fmla="*/ 21 w 108"/>
                <a:gd name="T11" fmla="*/ 104 h 104"/>
                <a:gd name="T12" fmla="*/ 54 w 108"/>
                <a:gd name="T13" fmla="*/ 79 h 104"/>
                <a:gd name="T14" fmla="*/ 86 w 108"/>
                <a:gd name="T15" fmla="*/ 104 h 104"/>
                <a:gd name="T16" fmla="*/ 75 w 108"/>
                <a:gd name="T17" fmla="*/ 63 h 104"/>
                <a:gd name="T18" fmla="*/ 108 w 108"/>
                <a:gd name="T19" fmla="*/ 40 h 104"/>
                <a:gd name="T20" fmla="*/ 66 w 108"/>
                <a:gd name="T21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66" y="40"/>
                  </a:moveTo>
                  <a:lnTo>
                    <a:pt x="54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3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6" y="104"/>
                  </a:lnTo>
                  <a:lnTo>
                    <a:pt x="75" y="63"/>
                  </a:lnTo>
                  <a:lnTo>
                    <a:pt x="108" y="40"/>
                  </a:lnTo>
                  <a:lnTo>
                    <a:pt x="66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54"/>
            <p:cNvSpPr>
              <a:spLocks/>
            </p:cNvSpPr>
            <p:nvPr userDrawn="1"/>
          </p:nvSpPr>
          <p:spPr bwMode="auto">
            <a:xfrm>
              <a:off x="1403350" y="1017588"/>
              <a:ext cx="55563" cy="53975"/>
            </a:xfrm>
            <a:custGeom>
              <a:avLst/>
              <a:gdLst>
                <a:gd name="T0" fmla="*/ 67 w 107"/>
                <a:gd name="T1" fmla="*/ 39 h 102"/>
                <a:gd name="T2" fmla="*/ 54 w 107"/>
                <a:gd name="T3" fmla="*/ 0 h 102"/>
                <a:gd name="T4" fmla="*/ 41 w 107"/>
                <a:gd name="T5" fmla="*/ 39 h 102"/>
                <a:gd name="T6" fmla="*/ 0 w 107"/>
                <a:gd name="T7" fmla="*/ 39 h 102"/>
                <a:gd name="T8" fmla="*/ 33 w 107"/>
                <a:gd name="T9" fmla="*/ 63 h 102"/>
                <a:gd name="T10" fmla="*/ 20 w 107"/>
                <a:gd name="T11" fmla="*/ 102 h 102"/>
                <a:gd name="T12" fmla="*/ 54 w 107"/>
                <a:gd name="T13" fmla="*/ 78 h 102"/>
                <a:gd name="T14" fmla="*/ 87 w 107"/>
                <a:gd name="T15" fmla="*/ 102 h 102"/>
                <a:gd name="T16" fmla="*/ 74 w 107"/>
                <a:gd name="T17" fmla="*/ 63 h 102"/>
                <a:gd name="T18" fmla="*/ 107 w 107"/>
                <a:gd name="T19" fmla="*/ 39 h 102"/>
                <a:gd name="T20" fmla="*/ 67 w 107"/>
                <a:gd name="T21" fmla="*/ 39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7" h="102">
                  <a:moveTo>
                    <a:pt x="67" y="39"/>
                  </a:moveTo>
                  <a:lnTo>
                    <a:pt x="54" y="0"/>
                  </a:lnTo>
                  <a:lnTo>
                    <a:pt x="41" y="39"/>
                  </a:lnTo>
                  <a:lnTo>
                    <a:pt x="0" y="39"/>
                  </a:lnTo>
                  <a:lnTo>
                    <a:pt x="33" y="63"/>
                  </a:lnTo>
                  <a:lnTo>
                    <a:pt x="20" y="102"/>
                  </a:lnTo>
                  <a:lnTo>
                    <a:pt x="54" y="78"/>
                  </a:lnTo>
                  <a:lnTo>
                    <a:pt x="87" y="102"/>
                  </a:lnTo>
                  <a:lnTo>
                    <a:pt x="74" y="63"/>
                  </a:lnTo>
                  <a:lnTo>
                    <a:pt x="107" y="39"/>
                  </a:lnTo>
                  <a:lnTo>
                    <a:pt x="67" y="39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55"/>
            <p:cNvSpPr>
              <a:spLocks/>
            </p:cNvSpPr>
            <p:nvPr userDrawn="1"/>
          </p:nvSpPr>
          <p:spPr bwMode="auto">
            <a:xfrm>
              <a:off x="1492250" y="993775"/>
              <a:ext cx="58738" cy="53975"/>
            </a:xfrm>
            <a:custGeom>
              <a:avLst/>
              <a:gdLst>
                <a:gd name="T0" fmla="*/ 67 w 109"/>
                <a:gd name="T1" fmla="*/ 40 h 104"/>
                <a:gd name="T2" fmla="*/ 54 w 109"/>
                <a:gd name="T3" fmla="*/ 0 h 104"/>
                <a:gd name="T4" fmla="*/ 42 w 109"/>
                <a:gd name="T5" fmla="*/ 40 h 104"/>
                <a:gd name="T6" fmla="*/ 0 w 109"/>
                <a:gd name="T7" fmla="*/ 40 h 104"/>
                <a:gd name="T8" fmla="*/ 34 w 109"/>
                <a:gd name="T9" fmla="*/ 63 h 104"/>
                <a:gd name="T10" fmla="*/ 21 w 109"/>
                <a:gd name="T11" fmla="*/ 104 h 104"/>
                <a:gd name="T12" fmla="*/ 54 w 109"/>
                <a:gd name="T13" fmla="*/ 79 h 104"/>
                <a:gd name="T14" fmla="*/ 87 w 109"/>
                <a:gd name="T15" fmla="*/ 104 h 104"/>
                <a:gd name="T16" fmla="*/ 75 w 109"/>
                <a:gd name="T17" fmla="*/ 63 h 104"/>
                <a:gd name="T18" fmla="*/ 109 w 109"/>
                <a:gd name="T19" fmla="*/ 40 h 104"/>
                <a:gd name="T20" fmla="*/ 67 w 109"/>
                <a:gd name="T21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04">
                  <a:moveTo>
                    <a:pt x="67" y="40"/>
                  </a:moveTo>
                  <a:lnTo>
                    <a:pt x="54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4" y="63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7" y="104"/>
                  </a:lnTo>
                  <a:lnTo>
                    <a:pt x="75" y="63"/>
                  </a:lnTo>
                  <a:lnTo>
                    <a:pt x="109" y="40"/>
                  </a:lnTo>
                  <a:lnTo>
                    <a:pt x="67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56"/>
            <p:cNvSpPr>
              <a:spLocks/>
            </p:cNvSpPr>
            <p:nvPr userDrawn="1"/>
          </p:nvSpPr>
          <p:spPr bwMode="auto">
            <a:xfrm>
              <a:off x="1558925" y="927100"/>
              <a:ext cx="57150" cy="53975"/>
            </a:xfrm>
            <a:custGeom>
              <a:avLst/>
              <a:gdLst>
                <a:gd name="T0" fmla="*/ 66 w 108"/>
                <a:gd name="T1" fmla="*/ 40 h 103"/>
                <a:gd name="T2" fmla="*/ 53 w 108"/>
                <a:gd name="T3" fmla="*/ 0 h 103"/>
                <a:gd name="T4" fmla="*/ 42 w 108"/>
                <a:gd name="T5" fmla="*/ 40 h 103"/>
                <a:gd name="T6" fmla="*/ 0 w 108"/>
                <a:gd name="T7" fmla="*/ 40 h 103"/>
                <a:gd name="T8" fmla="*/ 33 w 108"/>
                <a:gd name="T9" fmla="*/ 64 h 103"/>
                <a:gd name="T10" fmla="*/ 20 w 108"/>
                <a:gd name="T11" fmla="*/ 103 h 103"/>
                <a:gd name="T12" fmla="*/ 53 w 108"/>
                <a:gd name="T13" fmla="*/ 79 h 103"/>
                <a:gd name="T14" fmla="*/ 86 w 108"/>
                <a:gd name="T15" fmla="*/ 103 h 103"/>
                <a:gd name="T16" fmla="*/ 73 w 108"/>
                <a:gd name="T17" fmla="*/ 64 h 103"/>
                <a:gd name="T18" fmla="*/ 108 w 108"/>
                <a:gd name="T19" fmla="*/ 40 h 103"/>
                <a:gd name="T20" fmla="*/ 66 w 108"/>
                <a:gd name="T21" fmla="*/ 4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66" y="40"/>
                  </a:moveTo>
                  <a:lnTo>
                    <a:pt x="53" y="0"/>
                  </a:lnTo>
                  <a:lnTo>
                    <a:pt x="42" y="40"/>
                  </a:lnTo>
                  <a:lnTo>
                    <a:pt x="0" y="40"/>
                  </a:lnTo>
                  <a:lnTo>
                    <a:pt x="33" y="64"/>
                  </a:lnTo>
                  <a:lnTo>
                    <a:pt x="20" y="103"/>
                  </a:lnTo>
                  <a:lnTo>
                    <a:pt x="53" y="79"/>
                  </a:lnTo>
                  <a:lnTo>
                    <a:pt x="86" y="103"/>
                  </a:lnTo>
                  <a:lnTo>
                    <a:pt x="73" y="64"/>
                  </a:lnTo>
                  <a:lnTo>
                    <a:pt x="108" y="40"/>
                  </a:lnTo>
                  <a:lnTo>
                    <a:pt x="66" y="4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57"/>
            <p:cNvSpPr>
              <a:spLocks/>
            </p:cNvSpPr>
            <p:nvPr userDrawn="1"/>
          </p:nvSpPr>
          <p:spPr bwMode="auto">
            <a:xfrm>
              <a:off x="1582738" y="836613"/>
              <a:ext cx="57150" cy="53975"/>
            </a:xfrm>
            <a:custGeom>
              <a:avLst/>
              <a:gdLst>
                <a:gd name="T0" fmla="*/ 108 w 108"/>
                <a:gd name="T1" fmla="*/ 41 h 104"/>
                <a:gd name="T2" fmla="*/ 67 w 108"/>
                <a:gd name="T3" fmla="*/ 41 h 104"/>
                <a:gd name="T4" fmla="*/ 54 w 108"/>
                <a:gd name="T5" fmla="*/ 0 h 104"/>
                <a:gd name="T6" fmla="*/ 41 w 108"/>
                <a:gd name="T7" fmla="*/ 41 h 104"/>
                <a:gd name="T8" fmla="*/ 0 w 108"/>
                <a:gd name="T9" fmla="*/ 41 h 104"/>
                <a:gd name="T10" fmla="*/ 34 w 108"/>
                <a:gd name="T11" fmla="*/ 64 h 104"/>
                <a:gd name="T12" fmla="*/ 21 w 108"/>
                <a:gd name="T13" fmla="*/ 104 h 104"/>
                <a:gd name="T14" fmla="*/ 54 w 108"/>
                <a:gd name="T15" fmla="*/ 79 h 104"/>
                <a:gd name="T16" fmla="*/ 87 w 108"/>
                <a:gd name="T17" fmla="*/ 104 h 104"/>
                <a:gd name="T18" fmla="*/ 74 w 108"/>
                <a:gd name="T19" fmla="*/ 64 h 104"/>
                <a:gd name="T20" fmla="*/ 108 w 108"/>
                <a:gd name="T21" fmla="*/ 4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4">
                  <a:moveTo>
                    <a:pt x="108" y="41"/>
                  </a:moveTo>
                  <a:lnTo>
                    <a:pt x="67" y="41"/>
                  </a:lnTo>
                  <a:lnTo>
                    <a:pt x="54" y="0"/>
                  </a:lnTo>
                  <a:lnTo>
                    <a:pt x="41" y="41"/>
                  </a:lnTo>
                  <a:lnTo>
                    <a:pt x="0" y="41"/>
                  </a:lnTo>
                  <a:lnTo>
                    <a:pt x="34" y="64"/>
                  </a:lnTo>
                  <a:lnTo>
                    <a:pt x="21" y="104"/>
                  </a:lnTo>
                  <a:lnTo>
                    <a:pt x="54" y="79"/>
                  </a:lnTo>
                  <a:lnTo>
                    <a:pt x="87" y="104"/>
                  </a:lnTo>
                  <a:lnTo>
                    <a:pt x="74" y="64"/>
                  </a:lnTo>
                  <a:lnTo>
                    <a:pt x="108" y="41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58"/>
            <p:cNvSpPr>
              <a:spLocks/>
            </p:cNvSpPr>
            <p:nvPr userDrawn="1"/>
          </p:nvSpPr>
          <p:spPr bwMode="auto">
            <a:xfrm>
              <a:off x="1558925" y="746125"/>
              <a:ext cx="57150" cy="53975"/>
            </a:xfrm>
            <a:custGeom>
              <a:avLst/>
              <a:gdLst>
                <a:gd name="T0" fmla="*/ 20 w 108"/>
                <a:gd name="T1" fmla="*/ 103 h 103"/>
                <a:gd name="T2" fmla="*/ 53 w 108"/>
                <a:gd name="T3" fmla="*/ 78 h 103"/>
                <a:gd name="T4" fmla="*/ 86 w 108"/>
                <a:gd name="T5" fmla="*/ 103 h 103"/>
                <a:gd name="T6" fmla="*/ 75 w 108"/>
                <a:gd name="T7" fmla="*/ 64 h 103"/>
                <a:gd name="T8" fmla="*/ 108 w 108"/>
                <a:gd name="T9" fmla="*/ 39 h 103"/>
                <a:gd name="T10" fmla="*/ 66 w 108"/>
                <a:gd name="T11" fmla="*/ 39 h 103"/>
                <a:gd name="T12" fmla="*/ 53 w 108"/>
                <a:gd name="T13" fmla="*/ 0 h 103"/>
                <a:gd name="T14" fmla="*/ 42 w 108"/>
                <a:gd name="T15" fmla="*/ 39 h 103"/>
                <a:gd name="T16" fmla="*/ 0 w 108"/>
                <a:gd name="T17" fmla="*/ 39 h 103"/>
                <a:gd name="T18" fmla="*/ 33 w 108"/>
                <a:gd name="T19" fmla="*/ 64 h 103"/>
                <a:gd name="T20" fmla="*/ 20 w 108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3">
                  <a:moveTo>
                    <a:pt x="20" y="103"/>
                  </a:moveTo>
                  <a:lnTo>
                    <a:pt x="53" y="78"/>
                  </a:lnTo>
                  <a:lnTo>
                    <a:pt x="86" y="103"/>
                  </a:lnTo>
                  <a:lnTo>
                    <a:pt x="75" y="64"/>
                  </a:lnTo>
                  <a:lnTo>
                    <a:pt x="108" y="39"/>
                  </a:lnTo>
                  <a:lnTo>
                    <a:pt x="66" y="39"/>
                  </a:lnTo>
                  <a:lnTo>
                    <a:pt x="53" y="0"/>
                  </a:lnTo>
                  <a:lnTo>
                    <a:pt x="42" y="39"/>
                  </a:lnTo>
                  <a:lnTo>
                    <a:pt x="0" y="39"/>
                  </a:lnTo>
                  <a:lnTo>
                    <a:pt x="33" y="64"/>
                  </a:lnTo>
                  <a:lnTo>
                    <a:pt x="20" y="103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59"/>
            <p:cNvSpPr>
              <a:spLocks/>
            </p:cNvSpPr>
            <p:nvPr userDrawn="1"/>
          </p:nvSpPr>
          <p:spPr bwMode="auto">
            <a:xfrm>
              <a:off x="1492250" y="679450"/>
              <a:ext cx="58738" cy="55562"/>
            </a:xfrm>
            <a:custGeom>
              <a:avLst/>
              <a:gdLst>
                <a:gd name="T0" fmla="*/ 55 w 109"/>
                <a:gd name="T1" fmla="*/ 0 h 104"/>
                <a:gd name="T2" fmla="*/ 42 w 109"/>
                <a:gd name="T3" fmla="*/ 40 h 104"/>
                <a:gd name="T4" fmla="*/ 0 w 109"/>
                <a:gd name="T5" fmla="*/ 40 h 104"/>
                <a:gd name="T6" fmla="*/ 35 w 109"/>
                <a:gd name="T7" fmla="*/ 65 h 104"/>
                <a:gd name="T8" fmla="*/ 22 w 109"/>
                <a:gd name="T9" fmla="*/ 104 h 104"/>
                <a:gd name="T10" fmla="*/ 55 w 109"/>
                <a:gd name="T11" fmla="*/ 79 h 104"/>
                <a:gd name="T12" fmla="*/ 88 w 109"/>
                <a:gd name="T13" fmla="*/ 104 h 104"/>
                <a:gd name="T14" fmla="*/ 75 w 109"/>
                <a:gd name="T15" fmla="*/ 65 h 104"/>
                <a:gd name="T16" fmla="*/ 109 w 109"/>
                <a:gd name="T17" fmla="*/ 40 h 104"/>
                <a:gd name="T18" fmla="*/ 67 w 109"/>
                <a:gd name="T19" fmla="*/ 40 h 104"/>
                <a:gd name="T20" fmla="*/ 55 w 109"/>
                <a:gd name="T21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04">
                  <a:moveTo>
                    <a:pt x="55" y="0"/>
                  </a:moveTo>
                  <a:lnTo>
                    <a:pt x="42" y="40"/>
                  </a:lnTo>
                  <a:lnTo>
                    <a:pt x="0" y="40"/>
                  </a:lnTo>
                  <a:lnTo>
                    <a:pt x="35" y="65"/>
                  </a:lnTo>
                  <a:lnTo>
                    <a:pt x="22" y="104"/>
                  </a:lnTo>
                  <a:lnTo>
                    <a:pt x="55" y="79"/>
                  </a:lnTo>
                  <a:lnTo>
                    <a:pt x="88" y="104"/>
                  </a:lnTo>
                  <a:lnTo>
                    <a:pt x="75" y="65"/>
                  </a:lnTo>
                  <a:lnTo>
                    <a:pt x="109" y="40"/>
                  </a:lnTo>
                  <a:lnTo>
                    <a:pt x="67" y="4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E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60"/>
            <p:cNvSpPr>
              <a:spLocks/>
            </p:cNvSpPr>
            <p:nvPr userDrawn="1"/>
          </p:nvSpPr>
          <p:spPr bwMode="auto">
            <a:xfrm>
              <a:off x="1935163" y="673100"/>
              <a:ext cx="53975" cy="77787"/>
            </a:xfrm>
            <a:custGeom>
              <a:avLst/>
              <a:gdLst>
                <a:gd name="T0" fmla="*/ 23 w 102"/>
                <a:gd name="T1" fmla="*/ 19 h 148"/>
                <a:gd name="T2" fmla="*/ 23 w 102"/>
                <a:gd name="T3" fmla="*/ 59 h 148"/>
                <a:gd name="T4" fmla="*/ 81 w 102"/>
                <a:gd name="T5" fmla="*/ 59 h 148"/>
                <a:gd name="T6" fmla="*/ 81 w 102"/>
                <a:gd name="T7" fmla="*/ 76 h 148"/>
                <a:gd name="T8" fmla="*/ 23 w 102"/>
                <a:gd name="T9" fmla="*/ 76 h 148"/>
                <a:gd name="T10" fmla="*/ 23 w 102"/>
                <a:gd name="T11" fmla="*/ 131 h 148"/>
                <a:gd name="T12" fmla="*/ 101 w 102"/>
                <a:gd name="T13" fmla="*/ 131 h 148"/>
                <a:gd name="T14" fmla="*/ 101 w 102"/>
                <a:gd name="T15" fmla="*/ 148 h 148"/>
                <a:gd name="T16" fmla="*/ 0 w 102"/>
                <a:gd name="T17" fmla="*/ 148 h 148"/>
                <a:gd name="T18" fmla="*/ 0 w 102"/>
                <a:gd name="T19" fmla="*/ 0 h 148"/>
                <a:gd name="T20" fmla="*/ 102 w 102"/>
                <a:gd name="T21" fmla="*/ 0 h 148"/>
                <a:gd name="T22" fmla="*/ 102 w 102"/>
                <a:gd name="T23" fmla="*/ 19 h 148"/>
                <a:gd name="T24" fmla="*/ 23 w 102"/>
                <a:gd name="T25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48">
                  <a:moveTo>
                    <a:pt x="23" y="19"/>
                  </a:moveTo>
                  <a:lnTo>
                    <a:pt x="23" y="59"/>
                  </a:lnTo>
                  <a:lnTo>
                    <a:pt x="81" y="59"/>
                  </a:lnTo>
                  <a:lnTo>
                    <a:pt x="81" y="76"/>
                  </a:lnTo>
                  <a:lnTo>
                    <a:pt x="23" y="76"/>
                  </a:lnTo>
                  <a:lnTo>
                    <a:pt x="23" y="131"/>
                  </a:lnTo>
                  <a:lnTo>
                    <a:pt x="101" y="131"/>
                  </a:lnTo>
                  <a:lnTo>
                    <a:pt x="101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02" y="0"/>
                  </a:lnTo>
                  <a:lnTo>
                    <a:pt x="102" y="19"/>
                  </a:lnTo>
                  <a:lnTo>
                    <a:pt x="2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61"/>
            <p:cNvSpPr>
              <a:spLocks/>
            </p:cNvSpPr>
            <p:nvPr userDrawn="1"/>
          </p:nvSpPr>
          <p:spPr bwMode="auto">
            <a:xfrm>
              <a:off x="1993900" y="673100"/>
              <a:ext cx="73025" cy="79375"/>
            </a:xfrm>
            <a:custGeom>
              <a:avLst/>
              <a:gdLst>
                <a:gd name="T0" fmla="*/ 76 w 138"/>
                <a:gd name="T1" fmla="*/ 151 h 151"/>
                <a:gd name="T2" fmla="*/ 63 w 138"/>
                <a:gd name="T3" fmla="*/ 151 h 151"/>
                <a:gd name="T4" fmla="*/ 0 w 138"/>
                <a:gd name="T5" fmla="*/ 0 h 151"/>
                <a:gd name="T6" fmla="*/ 26 w 138"/>
                <a:gd name="T7" fmla="*/ 0 h 151"/>
                <a:gd name="T8" fmla="*/ 70 w 138"/>
                <a:gd name="T9" fmla="*/ 109 h 151"/>
                <a:gd name="T10" fmla="*/ 112 w 138"/>
                <a:gd name="T11" fmla="*/ 0 h 151"/>
                <a:gd name="T12" fmla="*/ 138 w 138"/>
                <a:gd name="T13" fmla="*/ 0 h 151"/>
                <a:gd name="T14" fmla="*/ 76 w 138"/>
                <a:gd name="T15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151">
                  <a:moveTo>
                    <a:pt x="76" y="151"/>
                  </a:moveTo>
                  <a:lnTo>
                    <a:pt x="63" y="151"/>
                  </a:lnTo>
                  <a:lnTo>
                    <a:pt x="0" y="0"/>
                  </a:lnTo>
                  <a:lnTo>
                    <a:pt x="26" y="0"/>
                  </a:lnTo>
                  <a:lnTo>
                    <a:pt x="70" y="109"/>
                  </a:lnTo>
                  <a:lnTo>
                    <a:pt x="112" y="0"/>
                  </a:lnTo>
                  <a:lnTo>
                    <a:pt x="138" y="0"/>
                  </a:lnTo>
                  <a:lnTo>
                    <a:pt x="76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62"/>
            <p:cNvSpPr>
              <a:spLocks noEditPoints="1"/>
            </p:cNvSpPr>
            <p:nvPr userDrawn="1"/>
          </p:nvSpPr>
          <p:spPr bwMode="auto">
            <a:xfrm>
              <a:off x="2078038" y="673100"/>
              <a:ext cx="63500" cy="77787"/>
            </a:xfrm>
            <a:custGeom>
              <a:avLst/>
              <a:gdLst>
                <a:gd name="T0" fmla="*/ 94 w 121"/>
                <a:gd name="T1" fmla="*/ 149 h 149"/>
                <a:gd name="T2" fmla="*/ 48 w 121"/>
                <a:gd name="T3" fmla="*/ 86 h 149"/>
                <a:gd name="T4" fmla="*/ 38 w 121"/>
                <a:gd name="T5" fmla="*/ 86 h 149"/>
                <a:gd name="T6" fmla="*/ 23 w 121"/>
                <a:gd name="T7" fmla="*/ 85 h 149"/>
                <a:gd name="T8" fmla="*/ 23 w 121"/>
                <a:gd name="T9" fmla="*/ 149 h 149"/>
                <a:gd name="T10" fmla="*/ 0 w 121"/>
                <a:gd name="T11" fmla="*/ 149 h 149"/>
                <a:gd name="T12" fmla="*/ 0 w 121"/>
                <a:gd name="T13" fmla="*/ 1 h 149"/>
                <a:gd name="T14" fmla="*/ 4 w 121"/>
                <a:gd name="T15" fmla="*/ 1 h 149"/>
                <a:gd name="T16" fmla="*/ 17 w 121"/>
                <a:gd name="T17" fmla="*/ 1 h 149"/>
                <a:gd name="T18" fmla="*/ 32 w 121"/>
                <a:gd name="T19" fmla="*/ 0 h 149"/>
                <a:gd name="T20" fmla="*/ 42 w 121"/>
                <a:gd name="T21" fmla="*/ 0 h 149"/>
                <a:gd name="T22" fmla="*/ 56 w 121"/>
                <a:gd name="T23" fmla="*/ 1 h 149"/>
                <a:gd name="T24" fmla="*/ 69 w 121"/>
                <a:gd name="T25" fmla="*/ 3 h 149"/>
                <a:gd name="T26" fmla="*/ 81 w 121"/>
                <a:gd name="T27" fmla="*/ 5 h 149"/>
                <a:gd name="T28" fmla="*/ 90 w 121"/>
                <a:gd name="T29" fmla="*/ 10 h 149"/>
                <a:gd name="T30" fmla="*/ 95 w 121"/>
                <a:gd name="T31" fmla="*/ 17 h 149"/>
                <a:gd name="T32" fmla="*/ 101 w 121"/>
                <a:gd name="T33" fmla="*/ 24 h 149"/>
                <a:gd name="T34" fmla="*/ 104 w 121"/>
                <a:gd name="T35" fmla="*/ 33 h 149"/>
                <a:gd name="T36" fmla="*/ 104 w 121"/>
                <a:gd name="T37" fmla="*/ 43 h 149"/>
                <a:gd name="T38" fmla="*/ 104 w 121"/>
                <a:gd name="T39" fmla="*/ 49 h 149"/>
                <a:gd name="T40" fmla="*/ 103 w 121"/>
                <a:gd name="T41" fmla="*/ 56 h 149"/>
                <a:gd name="T42" fmla="*/ 98 w 121"/>
                <a:gd name="T43" fmla="*/ 62 h 149"/>
                <a:gd name="T44" fmla="*/ 94 w 121"/>
                <a:gd name="T45" fmla="*/ 67 h 149"/>
                <a:gd name="T46" fmla="*/ 90 w 121"/>
                <a:gd name="T47" fmla="*/ 73 h 149"/>
                <a:gd name="T48" fmla="*/ 84 w 121"/>
                <a:gd name="T49" fmla="*/ 76 h 149"/>
                <a:gd name="T50" fmla="*/ 78 w 121"/>
                <a:gd name="T51" fmla="*/ 79 h 149"/>
                <a:gd name="T52" fmla="*/ 71 w 121"/>
                <a:gd name="T53" fmla="*/ 82 h 149"/>
                <a:gd name="T54" fmla="*/ 121 w 121"/>
                <a:gd name="T55" fmla="*/ 149 h 149"/>
                <a:gd name="T56" fmla="*/ 94 w 121"/>
                <a:gd name="T57" fmla="*/ 149 h 149"/>
                <a:gd name="T58" fmla="*/ 23 w 121"/>
                <a:gd name="T59" fmla="*/ 20 h 149"/>
                <a:gd name="T60" fmla="*/ 23 w 121"/>
                <a:gd name="T61" fmla="*/ 67 h 149"/>
                <a:gd name="T62" fmla="*/ 32 w 121"/>
                <a:gd name="T63" fmla="*/ 69 h 149"/>
                <a:gd name="T64" fmla="*/ 39 w 121"/>
                <a:gd name="T65" fmla="*/ 69 h 149"/>
                <a:gd name="T66" fmla="*/ 49 w 121"/>
                <a:gd name="T67" fmla="*/ 69 h 149"/>
                <a:gd name="T68" fmla="*/ 58 w 121"/>
                <a:gd name="T69" fmla="*/ 67 h 149"/>
                <a:gd name="T70" fmla="*/ 65 w 121"/>
                <a:gd name="T71" fmla="*/ 66 h 149"/>
                <a:gd name="T72" fmla="*/ 71 w 121"/>
                <a:gd name="T73" fmla="*/ 63 h 149"/>
                <a:gd name="T74" fmla="*/ 75 w 121"/>
                <a:gd name="T75" fmla="*/ 59 h 149"/>
                <a:gd name="T76" fmla="*/ 78 w 121"/>
                <a:gd name="T77" fmla="*/ 54 h 149"/>
                <a:gd name="T78" fmla="*/ 79 w 121"/>
                <a:gd name="T79" fmla="*/ 49 h 149"/>
                <a:gd name="T80" fmla="*/ 79 w 121"/>
                <a:gd name="T81" fmla="*/ 41 h 149"/>
                <a:gd name="T82" fmla="*/ 79 w 121"/>
                <a:gd name="T83" fmla="*/ 36 h 149"/>
                <a:gd name="T84" fmla="*/ 77 w 121"/>
                <a:gd name="T85" fmla="*/ 31 h 149"/>
                <a:gd name="T86" fmla="*/ 74 w 121"/>
                <a:gd name="T87" fmla="*/ 27 h 149"/>
                <a:gd name="T88" fmla="*/ 69 w 121"/>
                <a:gd name="T89" fmla="*/ 24 h 149"/>
                <a:gd name="T90" fmla="*/ 64 w 121"/>
                <a:gd name="T91" fmla="*/ 21 h 149"/>
                <a:gd name="T92" fmla="*/ 56 w 121"/>
                <a:gd name="T93" fmla="*/ 20 h 149"/>
                <a:gd name="T94" fmla="*/ 48 w 121"/>
                <a:gd name="T95" fmla="*/ 18 h 149"/>
                <a:gd name="T96" fmla="*/ 38 w 121"/>
                <a:gd name="T97" fmla="*/ 18 h 149"/>
                <a:gd name="T98" fmla="*/ 32 w 121"/>
                <a:gd name="T99" fmla="*/ 18 h 149"/>
                <a:gd name="T100" fmla="*/ 23 w 121"/>
                <a:gd name="T101" fmla="*/ 2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1" h="149">
                  <a:moveTo>
                    <a:pt x="94" y="149"/>
                  </a:moveTo>
                  <a:lnTo>
                    <a:pt x="48" y="86"/>
                  </a:lnTo>
                  <a:lnTo>
                    <a:pt x="38" y="86"/>
                  </a:lnTo>
                  <a:lnTo>
                    <a:pt x="23" y="85"/>
                  </a:lnTo>
                  <a:lnTo>
                    <a:pt x="23" y="149"/>
                  </a:lnTo>
                  <a:lnTo>
                    <a:pt x="0" y="149"/>
                  </a:lnTo>
                  <a:lnTo>
                    <a:pt x="0" y="1"/>
                  </a:lnTo>
                  <a:lnTo>
                    <a:pt x="4" y="1"/>
                  </a:lnTo>
                  <a:lnTo>
                    <a:pt x="17" y="1"/>
                  </a:lnTo>
                  <a:lnTo>
                    <a:pt x="32" y="0"/>
                  </a:lnTo>
                  <a:lnTo>
                    <a:pt x="42" y="0"/>
                  </a:lnTo>
                  <a:lnTo>
                    <a:pt x="56" y="1"/>
                  </a:lnTo>
                  <a:lnTo>
                    <a:pt x="69" y="3"/>
                  </a:lnTo>
                  <a:lnTo>
                    <a:pt x="81" y="5"/>
                  </a:lnTo>
                  <a:lnTo>
                    <a:pt x="90" y="10"/>
                  </a:lnTo>
                  <a:lnTo>
                    <a:pt x="95" y="17"/>
                  </a:lnTo>
                  <a:lnTo>
                    <a:pt x="101" y="24"/>
                  </a:lnTo>
                  <a:lnTo>
                    <a:pt x="104" y="33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3" y="56"/>
                  </a:lnTo>
                  <a:lnTo>
                    <a:pt x="98" y="62"/>
                  </a:lnTo>
                  <a:lnTo>
                    <a:pt x="94" y="67"/>
                  </a:lnTo>
                  <a:lnTo>
                    <a:pt x="90" y="73"/>
                  </a:lnTo>
                  <a:lnTo>
                    <a:pt x="84" y="76"/>
                  </a:lnTo>
                  <a:lnTo>
                    <a:pt x="78" y="79"/>
                  </a:lnTo>
                  <a:lnTo>
                    <a:pt x="71" y="82"/>
                  </a:lnTo>
                  <a:lnTo>
                    <a:pt x="121" y="149"/>
                  </a:lnTo>
                  <a:lnTo>
                    <a:pt x="94" y="149"/>
                  </a:lnTo>
                  <a:close/>
                  <a:moveTo>
                    <a:pt x="23" y="20"/>
                  </a:moveTo>
                  <a:lnTo>
                    <a:pt x="23" y="67"/>
                  </a:lnTo>
                  <a:lnTo>
                    <a:pt x="32" y="69"/>
                  </a:lnTo>
                  <a:lnTo>
                    <a:pt x="39" y="69"/>
                  </a:lnTo>
                  <a:lnTo>
                    <a:pt x="49" y="69"/>
                  </a:lnTo>
                  <a:lnTo>
                    <a:pt x="58" y="67"/>
                  </a:lnTo>
                  <a:lnTo>
                    <a:pt x="65" y="66"/>
                  </a:lnTo>
                  <a:lnTo>
                    <a:pt x="71" y="63"/>
                  </a:lnTo>
                  <a:lnTo>
                    <a:pt x="75" y="59"/>
                  </a:lnTo>
                  <a:lnTo>
                    <a:pt x="78" y="54"/>
                  </a:lnTo>
                  <a:lnTo>
                    <a:pt x="79" y="49"/>
                  </a:lnTo>
                  <a:lnTo>
                    <a:pt x="79" y="41"/>
                  </a:lnTo>
                  <a:lnTo>
                    <a:pt x="79" y="36"/>
                  </a:lnTo>
                  <a:lnTo>
                    <a:pt x="77" y="31"/>
                  </a:lnTo>
                  <a:lnTo>
                    <a:pt x="74" y="27"/>
                  </a:lnTo>
                  <a:lnTo>
                    <a:pt x="69" y="24"/>
                  </a:lnTo>
                  <a:lnTo>
                    <a:pt x="64" y="21"/>
                  </a:lnTo>
                  <a:lnTo>
                    <a:pt x="56" y="20"/>
                  </a:lnTo>
                  <a:lnTo>
                    <a:pt x="48" y="18"/>
                  </a:lnTo>
                  <a:lnTo>
                    <a:pt x="38" y="18"/>
                  </a:lnTo>
                  <a:lnTo>
                    <a:pt x="32" y="18"/>
                  </a:lnTo>
                  <a:lnTo>
                    <a:pt x="23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63"/>
            <p:cNvSpPr>
              <a:spLocks noEditPoints="1"/>
            </p:cNvSpPr>
            <p:nvPr userDrawn="1"/>
          </p:nvSpPr>
          <p:spPr bwMode="auto">
            <a:xfrm>
              <a:off x="2146300" y="671513"/>
              <a:ext cx="76200" cy="80962"/>
            </a:xfrm>
            <a:custGeom>
              <a:avLst/>
              <a:gdLst>
                <a:gd name="T0" fmla="*/ 1 w 143"/>
                <a:gd name="T1" fmla="*/ 61 h 154"/>
                <a:gd name="T2" fmla="*/ 10 w 143"/>
                <a:gd name="T3" fmla="*/ 33 h 154"/>
                <a:gd name="T4" fmla="*/ 23 w 143"/>
                <a:gd name="T5" fmla="*/ 17 h 154"/>
                <a:gd name="T6" fmla="*/ 35 w 143"/>
                <a:gd name="T7" fmla="*/ 9 h 154"/>
                <a:gd name="T8" fmla="*/ 47 w 143"/>
                <a:gd name="T9" fmla="*/ 3 h 154"/>
                <a:gd name="T10" fmla="*/ 62 w 143"/>
                <a:gd name="T11" fmla="*/ 2 h 154"/>
                <a:gd name="T12" fmla="*/ 86 w 143"/>
                <a:gd name="T13" fmla="*/ 2 h 154"/>
                <a:gd name="T14" fmla="*/ 107 w 143"/>
                <a:gd name="T15" fmla="*/ 9 h 154"/>
                <a:gd name="T16" fmla="*/ 118 w 143"/>
                <a:gd name="T17" fmla="*/ 16 h 154"/>
                <a:gd name="T18" fmla="*/ 128 w 143"/>
                <a:gd name="T19" fmla="*/ 26 h 154"/>
                <a:gd name="T20" fmla="*/ 135 w 143"/>
                <a:gd name="T21" fmla="*/ 38 h 154"/>
                <a:gd name="T22" fmla="*/ 141 w 143"/>
                <a:gd name="T23" fmla="*/ 59 h 154"/>
                <a:gd name="T24" fmla="*/ 141 w 143"/>
                <a:gd name="T25" fmla="*/ 94 h 154"/>
                <a:gd name="T26" fmla="*/ 135 w 143"/>
                <a:gd name="T27" fmla="*/ 115 h 154"/>
                <a:gd name="T28" fmla="*/ 128 w 143"/>
                <a:gd name="T29" fmla="*/ 128 h 154"/>
                <a:gd name="T30" fmla="*/ 118 w 143"/>
                <a:gd name="T31" fmla="*/ 138 h 154"/>
                <a:gd name="T32" fmla="*/ 107 w 143"/>
                <a:gd name="T33" fmla="*/ 146 h 154"/>
                <a:gd name="T34" fmla="*/ 94 w 143"/>
                <a:gd name="T35" fmla="*/ 151 h 154"/>
                <a:gd name="T36" fmla="*/ 78 w 143"/>
                <a:gd name="T37" fmla="*/ 154 h 154"/>
                <a:gd name="T38" fmla="*/ 60 w 143"/>
                <a:gd name="T39" fmla="*/ 154 h 154"/>
                <a:gd name="T40" fmla="*/ 46 w 143"/>
                <a:gd name="T41" fmla="*/ 151 h 154"/>
                <a:gd name="T42" fmla="*/ 35 w 143"/>
                <a:gd name="T43" fmla="*/ 146 h 154"/>
                <a:gd name="T44" fmla="*/ 23 w 143"/>
                <a:gd name="T45" fmla="*/ 137 h 154"/>
                <a:gd name="T46" fmla="*/ 10 w 143"/>
                <a:gd name="T47" fmla="*/ 121 h 154"/>
                <a:gd name="T48" fmla="*/ 1 w 143"/>
                <a:gd name="T49" fmla="*/ 92 h 154"/>
                <a:gd name="T50" fmla="*/ 24 w 143"/>
                <a:gd name="T51" fmla="*/ 76 h 154"/>
                <a:gd name="T52" fmla="*/ 27 w 143"/>
                <a:gd name="T53" fmla="*/ 100 h 154"/>
                <a:gd name="T54" fmla="*/ 36 w 143"/>
                <a:gd name="T55" fmla="*/ 118 h 154"/>
                <a:gd name="T56" fmla="*/ 50 w 143"/>
                <a:gd name="T57" fmla="*/ 131 h 154"/>
                <a:gd name="T58" fmla="*/ 69 w 143"/>
                <a:gd name="T59" fmla="*/ 136 h 154"/>
                <a:gd name="T60" fmla="*/ 91 w 143"/>
                <a:gd name="T61" fmla="*/ 133 h 154"/>
                <a:gd name="T62" fmla="*/ 105 w 143"/>
                <a:gd name="T63" fmla="*/ 120 h 154"/>
                <a:gd name="T64" fmla="*/ 115 w 143"/>
                <a:gd name="T65" fmla="*/ 101 h 154"/>
                <a:gd name="T66" fmla="*/ 118 w 143"/>
                <a:gd name="T67" fmla="*/ 76 h 154"/>
                <a:gd name="T68" fmla="*/ 115 w 143"/>
                <a:gd name="T69" fmla="*/ 51 h 154"/>
                <a:gd name="T70" fmla="*/ 105 w 143"/>
                <a:gd name="T71" fmla="*/ 33 h 154"/>
                <a:gd name="T72" fmla="*/ 91 w 143"/>
                <a:gd name="T73" fmla="*/ 22 h 154"/>
                <a:gd name="T74" fmla="*/ 69 w 143"/>
                <a:gd name="T75" fmla="*/ 19 h 154"/>
                <a:gd name="T76" fmla="*/ 50 w 143"/>
                <a:gd name="T77" fmla="*/ 23 h 154"/>
                <a:gd name="T78" fmla="*/ 36 w 143"/>
                <a:gd name="T79" fmla="*/ 35 h 154"/>
                <a:gd name="T80" fmla="*/ 27 w 143"/>
                <a:gd name="T81" fmla="*/ 52 h 154"/>
                <a:gd name="T82" fmla="*/ 24 w 143"/>
                <a:gd name="T83" fmla="*/ 7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3" h="154">
                  <a:moveTo>
                    <a:pt x="0" y="76"/>
                  </a:moveTo>
                  <a:lnTo>
                    <a:pt x="1" y="61"/>
                  </a:lnTo>
                  <a:lnTo>
                    <a:pt x="4" y="46"/>
                  </a:lnTo>
                  <a:lnTo>
                    <a:pt x="10" y="33"/>
                  </a:lnTo>
                  <a:lnTo>
                    <a:pt x="19" y="22"/>
                  </a:lnTo>
                  <a:lnTo>
                    <a:pt x="23" y="17"/>
                  </a:lnTo>
                  <a:lnTo>
                    <a:pt x="29" y="13"/>
                  </a:lnTo>
                  <a:lnTo>
                    <a:pt x="35" y="9"/>
                  </a:lnTo>
                  <a:lnTo>
                    <a:pt x="40" y="6"/>
                  </a:lnTo>
                  <a:lnTo>
                    <a:pt x="47" y="3"/>
                  </a:lnTo>
                  <a:lnTo>
                    <a:pt x="53" y="2"/>
                  </a:lnTo>
                  <a:lnTo>
                    <a:pt x="62" y="2"/>
                  </a:lnTo>
                  <a:lnTo>
                    <a:pt x="69" y="0"/>
                  </a:lnTo>
                  <a:lnTo>
                    <a:pt x="86" y="2"/>
                  </a:lnTo>
                  <a:lnTo>
                    <a:pt x="101" y="6"/>
                  </a:lnTo>
                  <a:lnTo>
                    <a:pt x="107" y="9"/>
                  </a:lnTo>
                  <a:lnTo>
                    <a:pt x="114" y="12"/>
                  </a:lnTo>
                  <a:lnTo>
                    <a:pt x="118" y="16"/>
                  </a:lnTo>
                  <a:lnTo>
                    <a:pt x="124" y="20"/>
                  </a:lnTo>
                  <a:lnTo>
                    <a:pt x="128" y="26"/>
                  </a:lnTo>
                  <a:lnTo>
                    <a:pt x="133" y="32"/>
                  </a:lnTo>
                  <a:lnTo>
                    <a:pt x="135" y="38"/>
                  </a:lnTo>
                  <a:lnTo>
                    <a:pt x="138" y="45"/>
                  </a:lnTo>
                  <a:lnTo>
                    <a:pt x="141" y="59"/>
                  </a:lnTo>
                  <a:lnTo>
                    <a:pt x="143" y="76"/>
                  </a:lnTo>
                  <a:lnTo>
                    <a:pt x="141" y="94"/>
                  </a:lnTo>
                  <a:lnTo>
                    <a:pt x="138" y="108"/>
                  </a:lnTo>
                  <a:lnTo>
                    <a:pt x="135" y="115"/>
                  </a:lnTo>
                  <a:lnTo>
                    <a:pt x="133" y="123"/>
                  </a:lnTo>
                  <a:lnTo>
                    <a:pt x="128" y="128"/>
                  </a:lnTo>
                  <a:lnTo>
                    <a:pt x="124" y="134"/>
                  </a:lnTo>
                  <a:lnTo>
                    <a:pt x="118" y="138"/>
                  </a:lnTo>
                  <a:lnTo>
                    <a:pt x="112" y="143"/>
                  </a:lnTo>
                  <a:lnTo>
                    <a:pt x="107" y="146"/>
                  </a:lnTo>
                  <a:lnTo>
                    <a:pt x="101" y="148"/>
                  </a:lnTo>
                  <a:lnTo>
                    <a:pt x="94" y="151"/>
                  </a:lnTo>
                  <a:lnTo>
                    <a:pt x="86" y="153"/>
                  </a:lnTo>
                  <a:lnTo>
                    <a:pt x="78" y="154"/>
                  </a:lnTo>
                  <a:lnTo>
                    <a:pt x="69" y="154"/>
                  </a:lnTo>
                  <a:lnTo>
                    <a:pt x="60" y="154"/>
                  </a:lnTo>
                  <a:lnTo>
                    <a:pt x="53" y="153"/>
                  </a:lnTo>
                  <a:lnTo>
                    <a:pt x="46" y="151"/>
                  </a:lnTo>
                  <a:lnTo>
                    <a:pt x="40" y="148"/>
                  </a:lnTo>
                  <a:lnTo>
                    <a:pt x="35" y="146"/>
                  </a:lnTo>
                  <a:lnTo>
                    <a:pt x="29" y="141"/>
                  </a:lnTo>
                  <a:lnTo>
                    <a:pt x="23" y="137"/>
                  </a:lnTo>
                  <a:lnTo>
                    <a:pt x="19" y="133"/>
                  </a:lnTo>
                  <a:lnTo>
                    <a:pt x="10" y="121"/>
                  </a:lnTo>
                  <a:lnTo>
                    <a:pt x="4" y="107"/>
                  </a:lnTo>
                  <a:lnTo>
                    <a:pt x="1" y="92"/>
                  </a:lnTo>
                  <a:lnTo>
                    <a:pt x="0" y="76"/>
                  </a:lnTo>
                  <a:close/>
                  <a:moveTo>
                    <a:pt x="24" y="76"/>
                  </a:moveTo>
                  <a:lnTo>
                    <a:pt x="26" y="88"/>
                  </a:lnTo>
                  <a:lnTo>
                    <a:pt x="27" y="100"/>
                  </a:lnTo>
                  <a:lnTo>
                    <a:pt x="32" y="110"/>
                  </a:lnTo>
                  <a:lnTo>
                    <a:pt x="36" y="118"/>
                  </a:lnTo>
                  <a:lnTo>
                    <a:pt x="43" y="127"/>
                  </a:lnTo>
                  <a:lnTo>
                    <a:pt x="50" y="131"/>
                  </a:lnTo>
                  <a:lnTo>
                    <a:pt x="59" y="136"/>
                  </a:lnTo>
                  <a:lnTo>
                    <a:pt x="69" y="136"/>
                  </a:lnTo>
                  <a:lnTo>
                    <a:pt x="81" y="136"/>
                  </a:lnTo>
                  <a:lnTo>
                    <a:pt x="91" y="133"/>
                  </a:lnTo>
                  <a:lnTo>
                    <a:pt x="98" y="127"/>
                  </a:lnTo>
                  <a:lnTo>
                    <a:pt x="105" y="120"/>
                  </a:lnTo>
                  <a:lnTo>
                    <a:pt x="111" y="111"/>
                  </a:lnTo>
                  <a:lnTo>
                    <a:pt x="115" y="101"/>
                  </a:lnTo>
                  <a:lnTo>
                    <a:pt x="117" y="89"/>
                  </a:lnTo>
                  <a:lnTo>
                    <a:pt x="118" y="76"/>
                  </a:lnTo>
                  <a:lnTo>
                    <a:pt x="117" y="62"/>
                  </a:lnTo>
                  <a:lnTo>
                    <a:pt x="115" y="51"/>
                  </a:lnTo>
                  <a:lnTo>
                    <a:pt x="111" y="42"/>
                  </a:lnTo>
                  <a:lnTo>
                    <a:pt x="105" y="33"/>
                  </a:lnTo>
                  <a:lnTo>
                    <a:pt x="99" y="28"/>
                  </a:lnTo>
                  <a:lnTo>
                    <a:pt x="91" y="22"/>
                  </a:lnTo>
                  <a:lnTo>
                    <a:pt x="81" y="20"/>
                  </a:lnTo>
                  <a:lnTo>
                    <a:pt x="69" y="19"/>
                  </a:lnTo>
                  <a:lnTo>
                    <a:pt x="59" y="20"/>
                  </a:lnTo>
                  <a:lnTo>
                    <a:pt x="50" y="23"/>
                  </a:lnTo>
                  <a:lnTo>
                    <a:pt x="42" y="28"/>
                  </a:lnTo>
                  <a:lnTo>
                    <a:pt x="36" y="35"/>
                  </a:lnTo>
                  <a:lnTo>
                    <a:pt x="30" y="42"/>
                  </a:lnTo>
                  <a:lnTo>
                    <a:pt x="27" y="52"/>
                  </a:lnTo>
                  <a:lnTo>
                    <a:pt x="26" y="64"/>
                  </a:lnTo>
                  <a:lnTo>
                    <a:pt x="24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3" name="Freeform 64"/>
            <p:cNvSpPr>
              <a:spLocks noEditPoints="1"/>
            </p:cNvSpPr>
            <p:nvPr userDrawn="1"/>
          </p:nvSpPr>
          <p:spPr bwMode="auto">
            <a:xfrm>
              <a:off x="2236788" y="673100"/>
              <a:ext cx="57150" cy="77787"/>
            </a:xfrm>
            <a:custGeom>
              <a:avLst/>
              <a:gdLst>
                <a:gd name="T0" fmla="*/ 23 w 107"/>
                <a:gd name="T1" fmla="*/ 93 h 149"/>
                <a:gd name="T2" fmla="*/ 23 w 107"/>
                <a:gd name="T3" fmla="*/ 149 h 149"/>
                <a:gd name="T4" fmla="*/ 0 w 107"/>
                <a:gd name="T5" fmla="*/ 149 h 149"/>
                <a:gd name="T6" fmla="*/ 0 w 107"/>
                <a:gd name="T7" fmla="*/ 1 h 149"/>
                <a:gd name="T8" fmla="*/ 22 w 107"/>
                <a:gd name="T9" fmla="*/ 1 h 149"/>
                <a:gd name="T10" fmla="*/ 32 w 107"/>
                <a:gd name="T11" fmla="*/ 0 h 149"/>
                <a:gd name="T12" fmla="*/ 49 w 107"/>
                <a:gd name="T13" fmla="*/ 1 h 149"/>
                <a:gd name="T14" fmla="*/ 65 w 107"/>
                <a:gd name="T15" fmla="*/ 3 h 149"/>
                <a:gd name="T16" fmla="*/ 78 w 107"/>
                <a:gd name="T17" fmla="*/ 7 h 149"/>
                <a:gd name="T18" fmla="*/ 88 w 107"/>
                <a:gd name="T19" fmla="*/ 11 h 149"/>
                <a:gd name="T20" fmla="*/ 95 w 107"/>
                <a:gd name="T21" fmla="*/ 17 h 149"/>
                <a:gd name="T22" fmla="*/ 102 w 107"/>
                <a:gd name="T23" fmla="*/ 24 h 149"/>
                <a:gd name="T24" fmla="*/ 105 w 107"/>
                <a:gd name="T25" fmla="*/ 33 h 149"/>
                <a:gd name="T26" fmla="*/ 107 w 107"/>
                <a:gd name="T27" fmla="*/ 43 h 149"/>
                <a:gd name="T28" fmla="*/ 105 w 107"/>
                <a:gd name="T29" fmla="*/ 56 h 149"/>
                <a:gd name="T30" fmla="*/ 102 w 107"/>
                <a:gd name="T31" fmla="*/ 66 h 149"/>
                <a:gd name="T32" fmla="*/ 97 w 107"/>
                <a:gd name="T33" fmla="*/ 74 h 149"/>
                <a:gd name="T34" fmla="*/ 89 w 107"/>
                <a:gd name="T35" fmla="*/ 82 h 149"/>
                <a:gd name="T36" fmla="*/ 81 w 107"/>
                <a:gd name="T37" fmla="*/ 86 h 149"/>
                <a:gd name="T38" fmla="*/ 69 w 107"/>
                <a:gd name="T39" fmla="*/ 90 h 149"/>
                <a:gd name="T40" fmla="*/ 56 w 107"/>
                <a:gd name="T41" fmla="*/ 93 h 149"/>
                <a:gd name="T42" fmla="*/ 40 w 107"/>
                <a:gd name="T43" fmla="*/ 93 h 149"/>
                <a:gd name="T44" fmla="*/ 35 w 107"/>
                <a:gd name="T45" fmla="*/ 93 h 149"/>
                <a:gd name="T46" fmla="*/ 23 w 107"/>
                <a:gd name="T47" fmla="*/ 93 h 149"/>
                <a:gd name="T48" fmla="*/ 23 w 107"/>
                <a:gd name="T49" fmla="*/ 20 h 149"/>
                <a:gd name="T50" fmla="*/ 23 w 107"/>
                <a:gd name="T51" fmla="*/ 74 h 149"/>
                <a:gd name="T52" fmla="*/ 35 w 107"/>
                <a:gd name="T53" fmla="*/ 74 h 149"/>
                <a:gd name="T54" fmla="*/ 39 w 107"/>
                <a:gd name="T55" fmla="*/ 76 h 149"/>
                <a:gd name="T56" fmla="*/ 49 w 107"/>
                <a:gd name="T57" fmla="*/ 74 h 149"/>
                <a:gd name="T58" fmla="*/ 58 w 107"/>
                <a:gd name="T59" fmla="*/ 73 h 149"/>
                <a:gd name="T60" fmla="*/ 65 w 107"/>
                <a:gd name="T61" fmla="*/ 72 h 149"/>
                <a:gd name="T62" fmla="*/ 72 w 107"/>
                <a:gd name="T63" fmla="*/ 67 h 149"/>
                <a:gd name="T64" fmla="*/ 76 w 107"/>
                <a:gd name="T65" fmla="*/ 64 h 149"/>
                <a:gd name="T66" fmla="*/ 79 w 107"/>
                <a:gd name="T67" fmla="*/ 59 h 149"/>
                <a:gd name="T68" fmla="*/ 82 w 107"/>
                <a:gd name="T69" fmla="*/ 53 h 149"/>
                <a:gd name="T70" fmla="*/ 82 w 107"/>
                <a:gd name="T71" fmla="*/ 46 h 149"/>
                <a:gd name="T72" fmla="*/ 82 w 107"/>
                <a:gd name="T73" fmla="*/ 40 h 149"/>
                <a:gd name="T74" fmla="*/ 79 w 107"/>
                <a:gd name="T75" fmla="*/ 34 h 149"/>
                <a:gd name="T76" fmla="*/ 76 w 107"/>
                <a:gd name="T77" fmla="*/ 28 h 149"/>
                <a:gd name="T78" fmla="*/ 71 w 107"/>
                <a:gd name="T79" fmla="*/ 26 h 149"/>
                <a:gd name="T80" fmla="*/ 63 w 107"/>
                <a:gd name="T81" fmla="*/ 23 h 149"/>
                <a:gd name="T82" fmla="*/ 56 w 107"/>
                <a:gd name="T83" fmla="*/ 20 h 149"/>
                <a:gd name="T84" fmla="*/ 46 w 107"/>
                <a:gd name="T85" fmla="*/ 18 h 149"/>
                <a:gd name="T86" fmla="*/ 36 w 107"/>
                <a:gd name="T87" fmla="*/ 18 h 149"/>
                <a:gd name="T88" fmla="*/ 30 w 107"/>
                <a:gd name="T89" fmla="*/ 18 h 149"/>
                <a:gd name="T90" fmla="*/ 23 w 107"/>
                <a:gd name="T91" fmla="*/ 2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7" h="149">
                  <a:moveTo>
                    <a:pt x="23" y="93"/>
                  </a:moveTo>
                  <a:lnTo>
                    <a:pt x="23" y="149"/>
                  </a:lnTo>
                  <a:lnTo>
                    <a:pt x="0" y="149"/>
                  </a:lnTo>
                  <a:lnTo>
                    <a:pt x="0" y="1"/>
                  </a:lnTo>
                  <a:lnTo>
                    <a:pt x="22" y="1"/>
                  </a:lnTo>
                  <a:lnTo>
                    <a:pt x="32" y="0"/>
                  </a:lnTo>
                  <a:lnTo>
                    <a:pt x="49" y="1"/>
                  </a:lnTo>
                  <a:lnTo>
                    <a:pt x="65" y="3"/>
                  </a:lnTo>
                  <a:lnTo>
                    <a:pt x="78" y="7"/>
                  </a:lnTo>
                  <a:lnTo>
                    <a:pt x="88" y="11"/>
                  </a:lnTo>
                  <a:lnTo>
                    <a:pt x="95" y="17"/>
                  </a:lnTo>
                  <a:lnTo>
                    <a:pt x="102" y="24"/>
                  </a:lnTo>
                  <a:lnTo>
                    <a:pt x="105" y="33"/>
                  </a:lnTo>
                  <a:lnTo>
                    <a:pt x="107" y="43"/>
                  </a:lnTo>
                  <a:lnTo>
                    <a:pt x="105" y="56"/>
                  </a:lnTo>
                  <a:lnTo>
                    <a:pt x="102" y="66"/>
                  </a:lnTo>
                  <a:lnTo>
                    <a:pt x="97" y="74"/>
                  </a:lnTo>
                  <a:lnTo>
                    <a:pt x="89" y="82"/>
                  </a:lnTo>
                  <a:lnTo>
                    <a:pt x="81" y="86"/>
                  </a:lnTo>
                  <a:lnTo>
                    <a:pt x="69" y="90"/>
                  </a:lnTo>
                  <a:lnTo>
                    <a:pt x="56" y="93"/>
                  </a:lnTo>
                  <a:lnTo>
                    <a:pt x="40" y="93"/>
                  </a:lnTo>
                  <a:lnTo>
                    <a:pt x="35" y="93"/>
                  </a:lnTo>
                  <a:lnTo>
                    <a:pt x="23" y="93"/>
                  </a:lnTo>
                  <a:close/>
                  <a:moveTo>
                    <a:pt x="23" y="20"/>
                  </a:moveTo>
                  <a:lnTo>
                    <a:pt x="23" y="74"/>
                  </a:lnTo>
                  <a:lnTo>
                    <a:pt x="35" y="74"/>
                  </a:lnTo>
                  <a:lnTo>
                    <a:pt x="39" y="76"/>
                  </a:lnTo>
                  <a:lnTo>
                    <a:pt x="49" y="74"/>
                  </a:lnTo>
                  <a:lnTo>
                    <a:pt x="58" y="73"/>
                  </a:lnTo>
                  <a:lnTo>
                    <a:pt x="65" y="72"/>
                  </a:lnTo>
                  <a:lnTo>
                    <a:pt x="72" y="67"/>
                  </a:lnTo>
                  <a:lnTo>
                    <a:pt x="76" y="64"/>
                  </a:lnTo>
                  <a:lnTo>
                    <a:pt x="79" y="59"/>
                  </a:lnTo>
                  <a:lnTo>
                    <a:pt x="82" y="53"/>
                  </a:lnTo>
                  <a:lnTo>
                    <a:pt x="82" y="46"/>
                  </a:lnTo>
                  <a:lnTo>
                    <a:pt x="82" y="40"/>
                  </a:lnTo>
                  <a:lnTo>
                    <a:pt x="79" y="34"/>
                  </a:lnTo>
                  <a:lnTo>
                    <a:pt x="76" y="28"/>
                  </a:lnTo>
                  <a:lnTo>
                    <a:pt x="71" y="26"/>
                  </a:lnTo>
                  <a:lnTo>
                    <a:pt x="63" y="23"/>
                  </a:lnTo>
                  <a:lnTo>
                    <a:pt x="56" y="20"/>
                  </a:lnTo>
                  <a:lnTo>
                    <a:pt x="46" y="18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3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4" name="Freeform 65"/>
            <p:cNvSpPr>
              <a:spLocks/>
            </p:cNvSpPr>
            <p:nvPr userDrawn="1"/>
          </p:nvSpPr>
          <p:spPr bwMode="auto">
            <a:xfrm>
              <a:off x="2303463" y="671513"/>
              <a:ext cx="50800" cy="80962"/>
            </a:xfrm>
            <a:custGeom>
              <a:avLst/>
              <a:gdLst>
                <a:gd name="T0" fmla="*/ 9 w 97"/>
                <a:gd name="T1" fmla="*/ 127 h 154"/>
                <a:gd name="T2" fmla="*/ 25 w 97"/>
                <a:gd name="T3" fmla="*/ 133 h 154"/>
                <a:gd name="T4" fmla="*/ 44 w 97"/>
                <a:gd name="T5" fmla="*/ 136 h 154"/>
                <a:gd name="T6" fmla="*/ 55 w 97"/>
                <a:gd name="T7" fmla="*/ 134 h 154"/>
                <a:gd name="T8" fmla="*/ 65 w 97"/>
                <a:gd name="T9" fmla="*/ 130 h 154"/>
                <a:gd name="T10" fmla="*/ 71 w 97"/>
                <a:gd name="T11" fmla="*/ 123 h 154"/>
                <a:gd name="T12" fmla="*/ 74 w 97"/>
                <a:gd name="T13" fmla="*/ 112 h 154"/>
                <a:gd name="T14" fmla="*/ 68 w 97"/>
                <a:gd name="T15" fmla="*/ 100 h 154"/>
                <a:gd name="T16" fmla="*/ 61 w 97"/>
                <a:gd name="T17" fmla="*/ 92 h 154"/>
                <a:gd name="T18" fmla="*/ 45 w 97"/>
                <a:gd name="T19" fmla="*/ 85 h 154"/>
                <a:gd name="T20" fmla="*/ 24 w 97"/>
                <a:gd name="T21" fmla="*/ 75 h 154"/>
                <a:gd name="T22" fmla="*/ 11 w 97"/>
                <a:gd name="T23" fmla="*/ 68 h 154"/>
                <a:gd name="T24" fmla="*/ 3 w 97"/>
                <a:gd name="T25" fmla="*/ 58 h 154"/>
                <a:gd name="T26" fmla="*/ 0 w 97"/>
                <a:gd name="T27" fmla="*/ 46 h 154"/>
                <a:gd name="T28" fmla="*/ 0 w 97"/>
                <a:gd name="T29" fmla="*/ 32 h 154"/>
                <a:gd name="T30" fmla="*/ 8 w 97"/>
                <a:gd name="T31" fmla="*/ 17 h 154"/>
                <a:gd name="T32" fmla="*/ 21 w 97"/>
                <a:gd name="T33" fmla="*/ 7 h 154"/>
                <a:gd name="T34" fmla="*/ 38 w 97"/>
                <a:gd name="T35" fmla="*/ 2 h 154"/>
                <a:gd name="T36" fmla="*/ 62 w 97"/>
                <a:gd name="T37" fmla="*/ 2 h 154"/>
                <a:gd name="T38" fmla="*/ 81 w 97"/>
                <a:gd name="T39" fmla="*/ 5 h 154"/>
                <a:gd name="T40" fmla="*/ 81 w 97"/>
                <a:gd name="T41" fmla="*/ 26 h 154"/>
                <a:gd name="T42" fmla="*/ 67 w 97"/>
                <a:gd name="T43" fmla="*/ 20 h 154"/>
                <a:gd name="T44" fmla="*/ 49 w 97"/>
                <a:gd name="T45" fmla="*/ 17 h 154"/>
                <a:gd name="T46" fmla="*/ 38 w 97"/>
                <a:gd name="T47" fmla="*/ 19 h 154"/>
                <a:gd name="T48" fmla="*/ 31 w 97"/>
                <a:gd name="T49" fmla="*/ 23 h 154"/>
                <a:gd name="T50" fmla="*/ 25 w 97"/>
                <a:gd name="T51" fmla="*/ 30 h 154"/>
                <a:gd name="T52" fmla="*/ 24 w 97"/>
                <a:gd name="T53" fmla="*/ 39 h 154"/>
                <a:gd name="T54" fmla="*/ 26 w 97"/>
                <a:gd name="T55" fmla="*/ 49 h 154"/>
                <a:gd name="T56" fmla="*/ 32 w 97"/>
                <a:gd name="T57" fmla="*/ 56 h 154"/>
                <a:gd name="T58" fmla="*/ 51 w 97"/>
                <a:gd name="T59" fmla="*/ 66 h 154"/>
                <a:gd name="T60" fmla="*/ 73 w 97"/>
                <a:gd name="T61" fmla="*/ 75 h 154"/>
                <a:gd name="T62" fmla="*/ 86 w 97"/>
                <a:gd name="T63" fmla="*/ 84 h 154"/>
                <a:gd name="T64" fmla="*/ 93 w 97"/>
                <a:gd name="T65" fmla="*/ 94 h 154"/>
                <a:gd name="T66" fmla="*/ 96 w 97"/>
                <a:gd name="T67" fmla="*/ 107 h 154"/>
                <a:gd name="T68" fmla="*/ 96 w 97"/>
                <a:gd name="T69" fmla="*/ 123 h 154"/>
                <a:gd name="T70" fmla="*/ 88 w 97"/>
                <a:gd name="T71" fmla="*/ 137 h 154"/>
                <a:gd name="T72" fmla="*/ 73 w 97"/>
                <a:gd name="T73" fmla="*/ 147 h 154"/>
                <a:gd name="T74" fmla="*/ 52 w 97"/>
                <a:gd name="T75" fmla="*/ 153 h 154"/>
                <a:gd name="T76" fmla="*/ 29 w 97"/>
                <a:gd name="T77" fmla="*/ 154 h 154"/>
                <a:gd name="T78" fmla="*/ 9 w 97"/>
                <a:gd name="T79" fmla="*/ 148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7" h="154">
                  <a:moveTo>
                    <a:pt x="0" y="144"/>
                  </a:moveTo>
                  <a:lnTo>
                    <a:pt x="9" y="127"/>
                  </a:lnTo>
                  <a:lnTo>
                    <a:pt x="16" y="130"/>
                  </a:lnTo>
                  <a:lnTo>
                    <a:pt x="25" y="133"/>
                  </a:lnTo>
                  <a:lnTo>
                    <a:pt x="35" y="136"/>
                  </a:lnTo>
                  <a:lnTo>
                    <a:pt x="44" y="136"/>
                  </a:lnTo>
                  <a:lnTo>
                    <a:pt x="49" y="136"/>
                  </a:lnTo>
                  <a:lnTo>
                    <a:pt x="55" y="134"/>
                  </a:lnTo>
                  <a:lnTo>
                    <a:pt x="61" y="133"/>
                  </a:lnTo>
                  <a:lnTo>
                    <a:pt x="65" y="130"/>
                  </a:lnTo>
                  <a:lnTo>
                    <a:pt x="68" y="125"/>
                  </a:lnTo>
                  <a:lnTo>
                    <a:pt x="71" y="123"/>
                  </a:lnTo>
                  <a:lnTo>
                    <a:pt x="73" y="118"/>
                  </a:lnTo>
                  <a:lnTo>
                    <a:pt x="74" y="112"/>
                  </a:lnTo>
                  <a:lnTo>
                    <a:pt x="73" y="105"/>
                  </a:lnTo>
                  <a:lnTo>
                    <a:pt x="68" y="100"/>
                  </a:lnTo>
                  <a:lnTo>
                    <a:pt x="65" y="95"/>
                  </a:lnTo>
                  <a:lnTo>
                    <a:pt x="61" y="92"/>
                  </a:lnTo>
                  <a:lnTo>
                    <a:pt x="54" y="88"/>
                  </a:lnTo>
                  <a:lnTo>
                    <a:pt x="45" y="85"/>
                  </a:lnTo>
                  <a:lnTo>
                    <a:pt x="32" y="79"/>
                  </a:lnTo>
                  <a:lnTo>
                    <a:pt x="24" y="75"/>
                  </a:lnTo>
                  <a:lnTo>
                    <a:pt x="16" y="72"/>
                  </a:lnTo>
                  <a:lnTo>
                    <a:pt x="11" y="68"/>
                  </a:lnTo>
                  <a:lnTo>
                    <a:pt x="8" y="62"/>
                  </a:lnTo>
                  <a:lnTo>
                    <a:pt x="3" y="58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0" y="32"/>
                  </a:lnTo>
                  <a:lnTo>
                    <a:pt x="3" y="25"/>
                  </a:lnTo>
                  <a:lnTo>
                    <a:pt x="8" y="17"/>
                  </a:lnTo>
                  <a:lnTo>
                    <a:pt x="13" y="12"/>
                  </a:lnTo>
                  <a:lnTo>
                    <a:pt x="21" y="7"/>
                  </a:lnTo>
                  <a:lnTo>
                    <a:pt x="29" y="3"/>
                  </a:lnTo>
                  <a:lnTo>
                    <a:pt x="38" y="2"/>
                  </a:lnTo>
                  <a:lnTo>
                    <a:pt x="48" y="0"/>
                  </a:lnTo>
                  <a:lnTo>
                    <a:pt x="62" y="2"/>
                  </a:lnTo>
                  <a:lnTo>
                    <a:pt x="73" y="3"/>
                  </a:lnTo>
                  <a:lnTo>
                    <a:pt x="81" y="5"/>
                  </a:lnTo>
                  <a:lnTo>
                    <a:pt x="88" y="9"/>
                  </a:lnTo>
                  <a:lnTo>
                    <a:pt x="81" y="26"/>
                  </a:lnTo>
                  <a:lnTo>
                    <a:pt x="75" y="23"/>
                  </a:lnTo>
                  <a:lnTo>
                    <a:pt x="67" y="20"/>
                  </a:lnTo>
                  <a:lnTo>
                    <a:pt x="58" y="19"/>
                  </a:lnTo>
                  <a:lnTo>
                    <a:pt x="49" y="17"/>
                  </a:lnTo>
                  <a:lnTo>
                    <a:pt x="44" y="19"/>
                  </a:lnTo>
                  <a:lnTo>
                    <a:pt x="38" y="19"/>
                  </a:lnTo>
                  <a:lnTo>
                    <a:pt x="34" y="22"/>
                  </a:lnTo>
                  <a:lnTo>
                    <a:pt x="31" y="23"/>
                  </a:lnTo>
                  <a:lnTo>
                    <a:pt x="28" y="28"/>
                  </a:lnTo>
                  <a:lnTo>
                    <a:pt x="25" y="30"/>
                  </a:lnTo>
                  <a:lnTo>
                    <a:pt x="24" y="35"/>
                  </a:lnTo>
                  <a:lnTo>
                    <a:pt x="24" y="39"/>
                  </a:lnTo>
                  <a:lnTo>
                    <a:pt x="24" y="45"/>
                  </a:lnTo>
                  <a:lnTo>
                    <a:pt x="26" y="49"/>
                  </a:lnTo>
                  <a:lnTo>
                    <a:pt x="29" y="53"/>
                  </a:lnTo>
                  <a:lnTo>
                    <a:pt x="32" y="56"/>
                  </a:lnTo>
                  <a:lnTo>
                    <a:pt x="39" y="61"/>
                  </a:lnTo>
                  <a:lnTo>
                    <a:pt x="51" y="66"/>
                  </a:lnTo>
                  <a:lnTo>
                    <a:pt x="65" y="72"/>
                  </a:lnTo>
                  <a:lnTo>
                    <a:pt x="73" y="75"/>
                  </a:lnTo>
                  <a:lnTo>
                    <a:pt x="80" y="79"/>
                  </a:lnTo>
                  <a:lnTo>
                    <a:pt x="86" y="84"/>
                  </a:lnTo>
                  <a:lnTo>
                    <a:pt x="90" y="89"/>
                  </a:lnTo>
                  <a:lnTo>
                    <a:pt x="93" y="94"/>
                  </a:lnTo>
                  <a:lnTo>
                    <a:pt x="94" y="100"/>
                  </a:lnTo>
                  <a:lnTo>
                    <a:pt x="96" y="107"/>
                  </a:lnTo>
                  <a:lnTo>
                    <a:pt x="97" y="114"/>
                  </a:lnTo>
                  <a:lnTo>
                    <a:pt x="96" y="123"/>
                  </a:lnTo>
                  <a:lnTo>
                    <a:pt x="93" y="130"/>
                  </a:lnTo>
                  <a:lnTo>
                    <a:pt x="88" y="137"/>
                  </a:lnTo>
                  <a:lnTo>
                    <a:pt x="81" y="143"/>
                  </a:lnTo>
                  <a:lnTo>
                    <a:pt x="73" y="147"/>
                  </a:lnTo>
                  <a:lnTo>
                    <a:pt x="62" y="151"/>
                  </a:lnTo>
                  <a:lnTo>
                    <a:pt x="52" y="153"/>
                  </a:lnTo>
                  <a:lnTo>
                    <a:pt x="39" y="154"/>
                  </a:lnTo>
                  <a:lnTo>
                    <a:pt x="29" y="154"/>
                  </a:lnTo>
                  <a:lnTo>
                    <a:pt x="18" y="151"/>
                  </a:lnTo>
                  <a:lnTo>
                    <a:pt x="9" y="14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5" name="Freeform 66"/>
            <p:cNvSpPr>
              <a:spLocks/>
            </p:cNvSpPr>
            <p:nvPr userDrawn="1"/>
          </p:nvSpPr>
          <p:spPr bwMode="auto">
            <a:xfrm>
              <a:off x="2368550" y="673100"/>
              <a:ext cx="63500" cy="77787"/>
            </a:xfrm>
            <a:custGeom>
              <a:avLst/>
              <a:gdLst>
                <a:gd name="T0" fmla="*/ 95 w 121"/>
                <a:gd name="T1" fmla="*/ 148 h 148"/>
                <a:gd name="T2" fmla="*/ 48 w 121"/>
                <a:gd name="T3" fmla="*/ 81 h 148"/>
                <a:gd name="T4" fmla="*/ 25 w 121"/>
                <a:gd name="T5" fmla="*/ 108 h 148"/>
                <a:gd name="T6" fmla="*/ 25 w 121"/>
                <a:gd name="T7" fmla="*/ 148 h 148"/>
                <a:gd name="T8" fmla="*/ 0 w 121"/>
                <a:gd name="T9" fmla="*/ 148 h 148"/>
                <a:gd name="T10" fmla="*/ 0 w 121"/>
                <a:gd name="T11" fmla="*/ 0 h 148"/>
                <a:gd name="T12" fmla="*/ 25 w 121"/>
                <a:gd name="T13" fmla="*/ 0 h 148"/>
                <a:gd name="T14" fmla="*/ 25 w 121"/>
                <a:gd name="T15" fmla="*/ 81 h 148"/>
                <a:gd name="T16" fmla="*/ 88 w 121"/>
                <a:gd name="T17" fmla="*/ 0 h 148"/>
                <a:gd name="T18" fmla="*/ 114 w 121"/>
                <a:gd name="T19" fmla="*/ 0 h 148"/>
                <a:gd name="T20" fmla="*/ 62 w 121"/>
                <a:gd name="T21" fmla="*/ 65 h 148"/>
                <a:gd name="T22" fmla="*/ 121 w 121"/>
                <a:gd name="T23" fmla="*/ 148 h 148"/>
                <a:gd name="T24" fmla="*/ 95 w 121"/>
                <a:gd name="T25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1" h="148">
                  <a:moveTo>
                    <a:pt x="95" y="148"/>
                  </a:moveTo>
                  <a:lnTo>
                    <a:pt x="48" y="81"/>
                  </a:lnTo>
                  <a:lnTo>
                    <a:pt x="25" y="108"/>
                  </a:lnTo>
                  <a:lnTo>
                    <a:pt x="25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25" y="0"/>
                  </a:lnTo>
                  <a:lnTo>
                    <a:pt x="25" y="81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2" y="65"/>
                  </a:lnTo>
                  <a:lnTo>
                    <a:pt x="121" y="148"/>
                  </a:lnTo>
                  <a:lnTo>
                    <a:pt x="95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6" name="Freeform 67"/>
            <p:cNvSpPr>
              <a:spLocks noEditPoints="1"/>
            </p:cNvSpPr>
            <p:nvPr userDrawn="1"/>
          </p:nvSpPr>
          <p:spPr bwMode="auto">
            <a:xfrm>
              <a:off x="2432050" y="649288"/>
              <a:ext cx="74613" cy="101600"/>
            </a:xfrm>
            <a:custGeom>
              <a:avLst/>
              <a:gdLst>
                <a:gd name="T0" fmla="*/ 115 w 141"/>
                <a:gd name="T1" fmla="*/ 194 h 194"/>
                <a:gd name="T2" fmla="*/ 104 w 141"/>
                <a:gd name="T3" fmla="*/ 163 h 194"/>
                <a:gd name="T4" fmla="*/ 39 w 141"/>
                <a:gd name="T5" fmla="*/ 163 h 194"/>
                <a:gd name="T6" fmla="*/ 26 w 141"/>
                <a:gd name="T7" fmla="*/ 194 h 194"/>
                <a:gd name="T8" fmla="*/ 0 w 141"/>
                <a:gd name="T9" fmla="*/ 194 h 194"/>
                <a:gd name="T10" fmla="*/ 71 w 141"/>
                <a:gd name="T11" fmla="*/ 45 h 194"/>
                <a:gd name="T12" fmla="*/ 77 w 141"/>
                <a:gd name="T13" fmla="*/ 45 h 194"/>
                <a:gd name="T14" fmla="*/ 141 w 141"/>
                <a:gd name="T15" fmla="*/ 194 h 194"/>
                <a:gd name="T16" fmla="*/ 115 w 141"/>
                <a:gd name="T17" fmla="*/ 194 h 194"/>
                <a:gd name="T18" fmla="*/ 72 w 141"/>
                <a:gd name="T19" fmla="*/ 84 h 194"/>
                <a:gd name="T20" fmla="*/ 46 w 141"/>
                <a:gd name="T21" fmla="*/ 148 h 194"/>
                <a:gd name="T22" fmla="*/ 97 w 141"/>
                <a:gd name="T23" fmla="*/ 148 h 194"/>
                <a:gd name="T24" fmla="*/ 72 w 141"/>
                <a:gd name="T25" fmla="*/ 84 h 194"/>
                <a:gd name="T26" fmla="*/ 101 w 141"/>
                <a:gd name="T27" fmla="*/ 0 h 194"/>
                <a:gd name="T28" fmla="*/ 74 w 141"/>
                <a:gd name="T29" fmla="*/ 35 h 194"/>
                <a:gd name="T30" fmla="*/ 58 w 141"/>
                <a:gd name="T31" fmla="*/ 35 h 194"/>
                <a:gd name="T32" fmla="*/ 78 w 141"/>
                <a:gd name="T33" fmla="*/ 0 h 194"/>
                <a:gd name="T34" fmla="*/ 101 w 141"/>
                <a:gd name="T3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1" h="194">
                  <a:moveTo>
                    <a:pt x="115" y="194"/>
                  </a:moveTo>
                  <a:lnTo>
                    <a:pt x="104" y="163"/>
                  </a:lnTo>
                  <a:lnTo>
                    <a:pt x="39" y="163"/>
                  </a:lnTo>
                  <a:lnTo>
                    <a:pt x="26" y="194"/>
                  </a:lnTo>
                  <a:lnTo>
                    <a:pt x="0" y="194"/>
                  </a:lnTo>
                  <a:lnTo>
                    <a:pt x="71" y="45"/>
                  </a:lnTo>
                  <a:lnTo>
                    <a:pt x="77" y="45"/>
                  </a:lnTo>
                  <a:lnTo>
                    <a:pt x="141" y="194"/>
                  </a:lnTo>
                  <a:lnTo>
                    <a:pt x="115" y="194"/>
                  </a:lnTo>
                  <a:close/>
                  <a:moveTo>
                    <a:pt x="72" y="84"/>
                  </a:moveTo>
                  <a:lnTo>
                    <a:pt x="46" y="148"/>
                  </a:lnTo>
                  <a:lnTo>
                    <a:pt x="97" y="148"/>
                  </a:lnTo>
                  <a:lnTo>
                    <a:pt x="72" y="84"/>
                  </a:lnTo>
                  <a:close/>
                  <a:moveTo>
                    <a:pt x="101" y="0"/>
                  </a:moveTo>
                  <a:lnTo>
                    <a:pt x="74" y="35"/>
                  </a:lnTo>
                  <a:lnTo>
                    <a:pt x="58" y="35"/>
                  </a:lnTo>
                  <a:lnTo>
                    <a:pt x="78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7" name="Freeform 68"/>
            <p:cNvSpPr>
              <a:spLocks/>
            </p:cNvSpPr>
            <p:nvPr userDrawn="1"/>
          </p:nvSpPr>
          <p:spPr bwMode="auto">
            <a:xfrm>
              <a:off x="2554288" y="673100"/>
              <a:ext cx="63500" cy="79375"/>
            </a:xfrm>
            <a:custGeom>
              <a:avLst/>
              <a:gdLst>
                <a:gd name="T0" fmla="*/ 0 w 121"/>
                <a:gd name="T1" fmla="*/ 0 h 151"/>
                <a:gd name="T2" fmla="*/ 24 w 121"/>
                <a:gd name="T3" fmla="*/ 0 h 151"/>
                <a:gd name="T4" fmla="*/ 24 w 121"/>
                <a:gd name="T5" fmla="*/ 102 h 151"/>
                <a:gd name="T6" fmla="*/ 24 w 121"/>
                <a:gd name="T7" fmla="*/ 108 h 151"/>
                <a:gd name="T8" fmla="*/ 26 w 121"/>
                <a:gd name="T9" fmla="*/ 114 h 151"/>
                <a:gd name="T10" fmla="*/ 29 w 121"/>
                <a:gd name="T11" fmla="*/ 120 h 151"/>
                <a:gd name="T12" fmla="*/ 33 w 121"/>
                <a:gd name="T13" fmla="*/ 124 h 151"/>
                <a:gd name="T14" fmla="*/ 39 w 121"/>
                <a:gd name="T15" fmla="*/ 128 h 151"/>
                <a:gd name="T16" fmla="*/ 44 w 121"/>
                <a:gd name="T17" fmla="*/ 131 h 151"/>
                <a:gd name="T18" fmla="*/ 52 w 121"/>
                <a:gd name="T19" fmla="*/ 133 h 151"/>
                <a:gd name="T20" fmla="*/ 60 w 121"/>
                <a:gd name="T21" fmla="*/ 133 h 151"/>
                <a:gd name="T22" fmla="*/ 68 w 121"/>
                <a:gd name="T23" fmla="*/ 133 h 151"/>
                <a:gd name="T24" fmla="*/ 75 w 121"/>
                <a:gd name="T25" fmla="*/ 131 h 151"/>
                <a:gd name="T26" fmla="*/ 82 w 121"/>
                <a:gd name="T27" fmla="*/ 128 h 151"/>
                <a:gd name="T28" fmla="*/ 88 w 121"/>
                <a:gd name="T29" fmla="*/ 124 h 151"/>
                <a:gd name="T30" fmla="*/ 92 w 121"/>
                <a:gd name="T31" fmla="*/ 120 h 151"/>
                <a:gd name="T32" fmla="*/ 95 w 121"/>
                <a:gd name="T33" fmla="*/ 114 h 151"/>
                <a:gd name="T34" fmla="*/ 96 w 121"/>
                <a:gd name="T35" fmla="*/ 108 h 151"/>
                <a:gd name="T36" fmla="*/ 98 w 121"/>
                <a:gd name="T37" fmla="*/ 101 h 151"/>
                <a:gd name="T38" fmla="*/ 98 w 121"/>
                <a:gd name="T39" fmla="*/ 0 h 151"/>
                <a:gd name="T40" fmla="*/ 121 w 121"/>
                <a:gd name="T41" fmla="*/ 0 h 151"/>
                <a:gd name="T42" fmla="*/ 121 w 121"/>
                <a:gd name="T43" fmla="*/ 104 h 151"/>
                <a:gd name="T44" fmla="*/ 119 w 121"/>
                <a:gd name="T45" fmla="*/ 114 h 151"/>
                <a:gd name="T46" fmla="*/ 117 w 121"/>
                <a:gd name="T47" fmla="*/ 124 h 151"/>
                <a:gd name="T48" fmla="*/ 111 w 121"/>
                <a:gd name="T49" fmla="*/ 131 h 151"/>
                <a:gd name="T50" fmla="*/ 105 w 121"/>
                <a:gd name="T51" fmla="*/ 138 h 151"/>
                <a:gd name="T52" fmla="*/ 95 w 121"/>
                <a:gd name="T53" fmla="*/ 144 h 151"/>
                <a:gd name="T54" fmla="*/ 85 w 121"/>
                <a:gd name="T55" fmla="*/ 148 h 151"/>
                <a:gd name="T56" fmla="*/ 73 w 121"/>
                <a:gd name="T57" fmla="*/ 150 h 151"/>
                <a:gd name="T58" fmla="*/ 60 w 121"/>
                <a:gd name="T59" fmla="*/ 151 h 151"/>
                <a:gd name="T60" fmla="*/ 47 w 121"/>
                <a:gd name="T61" fmla="*/ 150 h 151"/>
                <a:gd name="T62" fmla="*/ 34 w 121"/>
                <a:gd name="T63" fmla="*/ 148 h 151"/>
                <a:gd name="T64" fmla="*/ 24 w 121"/>
                <a:gd name="T65" fmla="*/ 144 h 151"/>
                <a:gd name="T66" fmla="*/ 16 w 121"/>
                <a:gd name="T67" fmla="*/ 138 h 151"/>
                <a:gd name="T68" fmla="*/ 8 w 121"/>
                <a:gd name="T69" fmla="*/ 133 h 151"/>
                <a:gd name="T70" fmla="*/ 4 w 121"/>
                <a:gd name="T71" fmla="*/ 124 h 151"/>
                <a:gd name="T72" fmla="*/ 1 w 121"/>
                <a:gd name="T73" fmla="*/ 114 h 151"/>
                <a:gd name="T74" fmla="*/ 0 w 121"/>
                <a:gd name="T75" fmla="*/ 104 h 151"/>
                <a:gd name="T76" fmla="*/ 0 w 121"/>
                <a:gd name="T7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1" h="151">
                  <a:moveTo>
                    <a:pt x="0" y="0"/>
                  </a:moveTo>
                  <a:lnTo>
                    <a:pt x="24" y="0"/>
                  </a:lnTo>
                  <a:lnTo>
                    <a:pt x="24" y="102"/>
                  </a:lnTo>
                  <a:lnTo>
                    <a:pt x="24" y="108"/>
                  </a:lnTo>
                  <a:lnTo>
                    <a:pt x="26" y="114"/>
                  </a:lnTo>
                  <a:lnTo>
                    <a:pt x="29" y="120"/>
                  </a:lnTo>
                  <a:lnTo>
                    <a:pt x="33" y="124"/>
                  </a:lnTo>
                  <a:lnTo>
                    <a:pt x="39" y="128"/>
                  </a:lnTo>
                  <a:lnTo>
                    <a:pt x="44" y="131"/>
                  </a:lnTo>
                  <a:lnTo>
                    <a:pt x="52" y="133"/>
                  </a:lnTo>
                  <a:lnTo>
                    <a:pt x="60" y="133"/>
                  </a:lnTo>
                  <a:lnTo>
                    <a:pt x="68" y="133"/>
                  </a:lnTo>
                  <a:lnTo>
                    <a:pt x="75" y="131"/>
                  </a:lnTo>
                  <a:lnTo>
                    <a:pt x="82" y="128"/>
                  </a:lnTo>
                  <a:lnTo>
                    <a:pt x="88" y="124"/>
                  </a:lnTo>
                  <a:lnTo>
                    <a:pt x="92" y="120"/>
                  </a:lnTo>
                  <a:lnTo>
                    <a:pt x="95" y="114"/>
                  </a:lnTo>
                  <a:lnTo>
                    <a:pt x="96" y="108"/>
                  </a:lnTo>
                  <a:lnTo>
                    <a:pt x="98" y="101"/>
                  </a:lnTo>
                  <a:lnTo>
                    <a:pt x="98" y="0"/>
                  </a:lnTo>
                  <a:lnTo>
                    <a:pt x="121" y="0"/>
                  </a:lnTo>
                  <a:lnTo>
                    <a:pt x="121" y="104"/>
                  </a:lnTo>
                  <a:lnTo>
                    <a:pt x="119" y="114"/>
                  </a:lnTo>
                  <a:lnTo>
                    <a:pt x="117" y="124"/>
                  </a:lnTo>
                  <a:lnTo>
                    <a:pt x="111" y="131"/>
                  </a:lnTo>
                  <a:lnTo>
                    <a:pt x="105" y="138"/>
                  </a:lnTo>
                  <a:lnTo>
                    <a:pt x="95" y="144"/>
                  </a:lnTo>
                  <a:lnTo>
                    <a:pt x="85" y="148"/>
                  </a:lnTo>
                  <a:lnTo>
                    <a:pt x="73" y="150"/>
                  </a:lnTo>
                  <a:lnTo>
                    <a:pt x="60" y="151"/>
                  </a:lnTo>
                  <a:lnTo>
                    <a:pt x="47" y="150"/>
                  </a:lnTo>
                  <a:lnTo>
                    <a:pt x="34" y="148"/>
                  </a:lnTo>
                  <a:lnTo>
                    <a:pt x="24" y="144"/>
                  </a:lnTo>
                  <a:lnTo>
                    <a:pt x="16" y="138"/>
                  </a:lnTo>
                  <a:lnTo>
                    <a:pt x="8" y="133"/>
                  </a:lnTo>
                  <a:lnTo>
                    <a:pt x="4" y="124"/>
                  </a:lnTo>
                  <a:lnTo>
                    <a:pt x="1" y="11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8" name="Freeform 69"/>
            <p:cNvSpPr>
              <a:spLocks/>
            </p:cNvSpPr>
            <p:nvPr userDrawn="1"/>
          </p:nvSpPr>
          <p:spPr bwMode="auto">
            <a:xfrm>
              <a:off x="2636838" y="673100"/>
              <a:ext cx="61913" cy="79375"/>
            </a:xfrm>
            <a:custGeom>
              <a:avLst/>
              <a:gdLst>
                <a:gd name="T0" fmla="*/ 111 w 119"/>
                <a:gd name="T1" fmla="*/ 151 h 151"/>
                <a:gd name="T2" fmla="*/ 24 w 119"/>
                <a:gd name="T3" fmla="*/ 42 h 151"/>
                <a:gd name="T4" fmla="*/ 24 w 119"/>
                <a:gd name="T5" fmla="*/ 148 h 151"/>
                <a:gd name="T6" fmla="*/ 0 w 119"/>
                <a:gd name="T7" fmla="*/ 148 h 151"/>
                <a:gd name="T8" fmla="*/ 0 w 119"/>
                <a:gd name="T9" fmla="*/ 0 h 151"/>
                <a:gd name="T10" fmla="*/ 11 w 119"/>
                <a:gd name="T11" fmla="*/ 0 h 151"/>
                <a:gd name="T12" fmla="*/ 97 w 119"/>
                <a:gd name="T13" fmla="*/ 102 h 151"/>
                <a:gd name="T14" fmla="*/ 97 w 119"/>
                <a:gd name="T15" fmla="*/ 0 h 151"/>
                <a:gd name="T16" fmla="*/ 119 w 119"/>
                <a:gd name="T17" fmla="*/ 0 h 151"/>
                <a:gd name="T18" fmla="*/ 119 w 119"/>
                <a:gd name="T19" fmla="*/ 151 h 151"/>
                <a:gd name="T20" fmla="*/ 111 w 119"/>
                <a:gd name="T2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" h="151">
                  <a:moveTo>
                    <a:pt x="111" y="151"/>
                  </a:moveTo>
                  <a:lnTo>
                    <a:pt x="24" y="42"/>
                  </a:lnTo>
                  <a:lnTo>
                    <a:pt x="24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1" y="0"/>
                  </a:lnTo>
                  <a:lnTo>
                    <a:pt x="97" y="102"/>
                  </a:lnTo>
                  <a:lnTo>
                    <a:pt x="97" y="0"/>
                  </a:lnTo>
                  <a:lnTo>
                    <a:pt x="119" y="0"/>
                  </a:lnTo>
                  <a:lnTo>
                    <a:pt x="119" y="151"/>
                  </a:lnTo>
                  <a:lnTo>
                    <a:pt x="111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9" name="Rectangle 70"/>
            <p:cNvSpPr>
              <a:spLocks noChangeArrowheads="1"/>
            </p:cNvSpPr>
            <p:nvPr userDrawn="1"/>
          </p:nvSpPr>
          <p:spPr bwMode="auto">
            <a:xfrm>
              <a:off x="2719388" y="673100"/>
              <a:ext cx="12700" cy="777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0" name="Freeform 71"/>
            <p:cNvSpPr>
              <a:spLocks/>
            </p:cNvSpPr>
            <p:nvPr userDrawn="1"/>
          </p:nvSpPr>
          <p:spPr bwMode="auto">
            <a:xfrm>
              <a:off x="2752725" y="673100"/>
              <a:ext cx="53975" cy="77787"/>
            </a:xfrm>
            <a:custGeom>
              <a:avLst/>
              <a:gdLst>
                <a:gd name="T0" fmla="*/ 23 w 102"/>
                <a:gd name="T1" fmla="*/ 19 h 148"/>
                <a:gd name="T2" fmla="*/ 23 w 102"/>
                <a:gd name="T3" fmla="*/ 59 h 148"/>
                <a:gd name="T4" fmla="*/ 79 w 102"/>
                <a:gd name="T5" fmla="*/ 59 h 148"/>
                <a:gd name="T6" fmla="*/ 79 w 102"/>
                <a:gd name="T7" fmla="*/ 76 h 148"/>
                <a:gd name="T8" fmla="*/ 23 w 102"/>
                <a:gd name="T9" fmla="*/ 76 h 148"/>
                <a:gd name="T10" fmla="*/ 23 w 102"/>
                <a:gd name="T11" fmla="*/ 131 h 148"/>
                <a:gd name="T12" fmla="*/ 101 w 102"/>
                <a:gd name="T13" fmla="*/ 131 h 148"/>
                <a:gd name="T14" fmla="*/ 101 w 102"/>
                <a:gd name="T15" fmla="*/ 148 h 148"/>
                <a:gd name="T16" fmla="*/ 0 w 102"/>
                <a:gd name="T17" fmla="*/ 148 h 148"/>
                <a:gd name="T18" fmla="*/ 0 w 102"/>
                <a:gd name="T19" fmla="*/ 0 h 148"/>
                <a:gd name="T20" fmla="*/ 102 w 102"/>
                <a:gd name="T21" fmla="*/ 0 h 148"/>
                <a:gd name="T22" fmla="*/ 102 w 102"/>
                <a:gd name="T23" fmla="*/ 19 h 148"/>
                <a:gd name="T24" fmla="*/ 23 w 102"/>
                <a:gd name="T25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48">
                  <a:moveTo>
                    <a:pt x="23" y="19"/>
                  </a:moveTo>
                  <a:lnTo>
                    <a:pt x="23" y="59"/>
                  </a:lnTo>
                  <a:lnTo>
                    <a:pt x="79" y="59"/>
                  </a:lnTo>
                  <a:lnTo>
                    <a:pt x="79" y="76"/>
                  </a:lnTo>
                  <a:lnTo>
                    <a:pt x="23" y="76"/>
                  </a:lnTo>
                  <a:lnTo>
                    <a:pt x="23" y="131"/>
                  </a:lnTo>
                  <a:lnTo>
                    <a:pt x="101" y="131"/>
                  </a:lnTo>
                  <a:lnTo>
                    <a:pt x="101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102" y="0"/>
                  </a:lnTo>
                  <a:lnTo>
                    <a:pt x="102" y="19"/>
                  </a:lnTo>
                  <a:lnTo>
                    <a:pt x="2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1" name="Freeform 72"/>
            <p:cNvSpPr>
              <a:spLocks/>
            </p:cNvSpPr>
            <p:nvPr userDrawn="1"/>
          </p:nvSpPr>
          <p:spPr bwMode="auto">
            <a:xfrm>
              <a:off x="1933575" y="806450"/>
              <a:ext cx="47625" cy="77787"/>
            </a:xfrm>
            <a:custGeom>
              <a:avLst/>
              <a:gdLst>
                <a:gd name="T0" fmla="*/ 20 w 88"/>
                <a:gd name="T1" fmla="*/ 17 h 148"/>
                <a:gd name="T2" fmla="*/ 20 w 88"/>
                <a:gd name="T3" fmla="*/ 59 h 148"/>
                <a:gd name="T4" fmla="*/ 69 w 88"/>
                <a:gd name="T5" fmla="*/ 59 h 148"/>
                <a:gd name="T6" fmla="*/ 69 w 88"/>
                <a:gd name="T7" fmla="*/ 76 h 148"/>
                <a:gd name="T8" fmla="*/ 20 w 88"/>
                <a:gd name="T9" fmla="*/ 76 h 148"/>
                <a:gd name="T10" fmla="*/ 20 w 88"/>
                <a:gd name="T11" fmla="*/ 129 h 148"/>
                <a:gd name="T12" fmla="*/ 86 w 88"/>
                <a:gd name="T13" fmla="*/ 129 h 148"/>
                <a:gd name="T14" fmla="*/ 86 w 88"/>
                <a:gd name="T15" fmla="*/ 148 h 148"/>
                <a:gd name="T16" fmla="*/ 0 w 88"/>
                <a:gd name="T17" fmla="*/ 148 h 148"/>
                <a:gd name="T18" fmla="*/ 0 w 88"/>
                <a:gd name="T19" fmla="*/ 0 h 148"/>
                <a:gd name="T20" fmla="*/ 88 w 88"/>
                <a:gd name="T21" fmla="*/ 0 h 148"/>
                <a:gd name="T22" fmla="*/ 88 w 88"/>
                <a:gd name="T23" fmla="*/ 17 h 148"/>
                <a:gd name="T24" fmla="*/ 20 w 88"/>
                <a:gd name="T25" fmla="*/ 17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148">
                  <a:moveTo>
                    <a:pt x="20" y="17"/>
                  </a:moveTo>
                  <a:lnTo>
                    <a:pt x="20" y="59"/>
                  </a:lnTo>
                  <a:lnTo>
                    <a:pt x="69" y="59"/>
                  </a:lnTo>
                  <a:lnTo>
                    <a:pt x="69" y="76"/>
                  </a:lnTo>
                  <a:lnTo>
                    <a:pt x="20" y="76"/>
                  </a:lnTo>
                  <a:lnTo>
                    <a:pt x="20" y="129"/>
                  </a:lnTo>
                  <a:lnTo>
                    <a:pt x="86" y="129"/>
                  </a:lnTo>
                  <a:lnTo>
                    <a:pt x="86" y="148"/>
                  </a:lnTo>
                  <a:lnTo>
                    <a:pt x="0" y="148"/>
                  </a:lnTo>
                  <a:lnTo>
                    <a:pt x="0" y="0"/>
                  </a:lnTo>
                  <a:lnTo>
                    <a:pt x="88" y="0"/>
                  </a:lnTo>
                  <a:lnTo>
                    <a:pt x="88" y="17"/>
                  </a:lnTo>
                  <a:lnTo>
                    <a:pt x="2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2" name="Freeform 73"/>
            <p:cNvSpPr>
              <a:spLocks/>
            </p:cNvSpPr>
            <p:nvPr userDrawn="1"/>
          </p:nvSpPr>
          <p:spPr bwMode="auto">
            <a:xfrm>
              <a:off x="1982788" y="825500"/>
              <a:ext cx="53975" cy="58737"/>
            </a:xfrm>
            <a:custGeom>
              <a:avLst/>
              <a:gdLst>
                <a:gd name="T0" fmla="*/ 52 w 100"/>
                <a:gd name="T1" fmla="*/ 111 h 111"/>
                <a:gd name="T2" fmla="*/ 47 w 100"/>
                <a:gd name="T3" fmla="*/ 111 h 111"/>
                <a:gd name="T4" fmla="*/ 0 w 100"/>
                <a:gd name="T5" fmla="*/ 0 h 111"/>
                <a:gd name="T6" fmla="*/ 21 w 100"/>
                <a:gd name="T7" fmla="*/ 0 h 111"/>
                <a:gd name="T8" fmla="*/ 49 w 100"/>
                <a:gd name="T9" fmla="*/ 77 h 111"/>
                <a:gd name="T10" fmla="*/ 80 w 100"/>
                <a:gd name="T11" fmla="*/ 0 h 111"/>
                <a:gd name="T12" fmla="*/ 100 w 100"/>
                <a:gd name="T13" fmla="*/ 0 h 111"/>
                <a:gd name="T14" fmla="*/ 52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7"/>
                  </a:lnTo>
                  <a:lnTo>
                    <a:pt x="80" y="0"/>
                  </a:lnTo>
                  <a:lnTo>
                    <a:pt x="100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3" name="Freeform 74"/>
            <p:cNvSpPr>
              <a:spLocks/>
            </p:cNvSpPr>
            <p:nvPr userDrawn="1"/>
          </p:nvSpPr>
          <p:spPr bwMode="auto">
            <a:xfrm>
              <a:off x="2043113" y="825500"/>
              <a:ext cx="34925" cy="58737"/>
            </a:xfrm>
            <a:custGeom>
              <a:avLst/>
              <a:gdLst>
                <a:gd name="T0" fmla="*/ 58 w 65"/>
                <a:gd name="T1" fmla="*/ 20 h 111"/>
                <a:gd name="T2" fmla="*/ 50 w 65"/>
                <a:gd name="T3" fmla="*/ 17 h 111"/>
                <a:gd name="T4" fmla="*/ 45 w 65"/>
                <a:gd name="T5" fmla="*/ 16 h 111"/>
                <a:gd name="T6" fmla="*/ 39 w 65"/>
                <a:gd name="T7" fmla="*/ 17 h 111"/>
                <a:gd name="T8" fmla="*/ 34 w 65"/>
                <a:gd name="T9" fmla="*/ 19 h 111"/>
                <a:gd name="T10" fmla="*/ 30 w 65"/>
                <a:gd name="T11" fmla="*/ 22 h 111"/>
                <a:gd name="T12" fmla="*/ 26 w 65"/>
                <a:gd name="T13" fmla="*/ 26 h 111"/>
                <a:gd name="T14" fmla="*/ 23 w 65"/>
                <a:gd name="T15" fmla="*/ 30 h 111"/>
                <a:gd name="T16" fmla="*/ 20 w 65"/>
                <a:gd name="T17" fmla="*/ 36 h 111"/>
                <a:gd name="T18" fmla="*/ 19 w 65"/>
                <a:gd name="T19" fmla="*/ 42 h 111"/>
                <a:gd name="T20" fmla="*/ 19 w 65"/>
                <a:gd name="T21" fmla="*/ 49 h 111"/>
                <a:gd name="T22" fmla="*/ 19 w 65"/>
                <a:gd name="T23" fmla="*/ 111 h 111"/>
                <a:gd name="T24" fmla="*/ 0 w 65"/>
                <a:gd name="T25" fmla="*/ 111 h 111"/>
                <a:gd name="T26" fmla="*/ 0 w 65"/>
                <a:gd name="T27" fmla="*/ 1 h 111"/>
                <a:gd name="T28" fmla="*/ 19 w 65"/>
                <a:gd name="T29" fmla="*/ 1 h 111"/>
                <a:gd name="T30" fmla="*/ 19 w 65"/>
                <a:gd name="T31" fmla="*/ 19 h 111"/>
                <a:gd name="T32" fmla="*/ 24 w 65"/>
                <a:gd name="T33" fmla="*/ 12 h 111"/>
                <a:gd name="T34" fmla="*/ 32 w 65"/>
                <a:gd name="T35" fmla="*/ 4 h 111"/>
                <a:gd name="T36" fmla="*/ 40 w 65"/>
                <a:gd name="T37" fmla="*/ 1 h 111"/>
                <a:gd name="T38" fmla="*/ 50 w 65"/>
                <a:gd name="T39" fmla="*/ 0 h 111"/>
                <a:gd name="T40" fmla="*/ 56 w 65"/>
                <a:gd name="T41" fmla="*/ 0 h 111"/>
                <a:gd name="T42" fmla="*/ 65 w 65"/>
                <a:gd name="T43" fmla="*/ 1 h 111"/>
                <a:gd name="T44" fmla="*/ 58 w 65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11">
                  <a:moveTo>
                    <a:pt x="58" y="20"/>
                  </a:moveTo>
                  <a:lnTo>
                    <a:pt x="50" y="17"/>
                  </a:lnTo>
                  <a:lnTo>
                    <a:pt x="45" y="16"/>
                  </a:lnTo>
                  <a:lnTo>
                    <a:pt x="39" y="17"/>
                  </a:lnTo>
                  <a:lnTo>
                    <a:pt x="34" y="19"/>
                  </a:lnTo>
                  <a:lnTo>
                    <a:pt x="30" y="22"/>
                  </a:lnTo>
                  <a:lnTo>
                    <a:pt x="26" y="26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9" y="42"/>
                  </a:lnTo>
                  <a:lnTo>
                    <a:pt x="19" y="49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9"/>
                  </a:lnTo>
                  <a:lnTo>
                    <a:pt x="24" y="12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4" name="Freeform 75"/>
            <p:cNvSpPr>
              <a:spLocks noEditPoints="1"/>
            </p:cNvSpPr>
            <p:nvPr userDrawn="1"/>
          </p:nvSpPr>
          <p:spPr bwMode="auto">
            <a:xfrm>
              <a:off x="2079625" y="825500"/>
              <a:ext cx="52388" cy="58737"/>
            </a:xfrm>
            <a:custGeom>
              <a:avLst/>
              <a:gdLst>
                <a:gd name="T0" fmla="*/ 1 w 99"/>
                <a:gd name="T1" fmla="*/ 45 h 112"/>
                <a:gd name="T2" fmla="*/ 8 w 99"/>
                <a:gd name="T3" fmla="*/ 25 h 112"/>
                <a:gd name="T4" fmla="*/ 21 w 99"/>
                <a:gd name="T5" fmla="*/ 9 h 112"/>
                <a:gd name="T6" fmla="*/ 39 w 99"/>
                <a:gd name="T7" fmla="*/ 1 h 112"/>
                <a:gd name="T8" fmla="*/ 60 w 99"/>
                <a:gd name="T9" fmla="*/ 1 h 112"/>
                <a:gd name="T10" fmla="*/ 79 w 99"/>
                <a:gd name="T11" fmla="*/ 9 h 112"/>
                <a:gd name="T12" fmla="*/ 92 w 99"/>
                <a:gd name="T13" fmla="*/ 23 h 112"/>
                <a:gd name="T14" fmla="*/ 98 w 99"/>
                <a:gd name="T15" fmla="*/ 43 h 112"/>
                <a:gd name="T16" fmla="*/ 98 w 99"/>
                <a:gd name="T17" fmla="*/ 69 h 112"/>
                <a:gd name="T18" fmla="*/ 90 w 99"/>
                <a:gd name="T19" fmla="*/ 89 h 112"/>
                <a:gd name="T20" fmla="*/ 77 w 99"/>
                <a:gd name="T21" fmla="*/ 104 h 112"/>
                <a:gd name="T22" fmla="*/ 60 w 99"/>
                <a:gd name="T23" fmla="*/ 112 h 112"/>
                <a:gd name="T24" fmla="*/ 39 w 99"/>
                <a:gd name="T25" fmla="*/ 112 h 112"/>
                <a:gd name="T26" fmla="*/ 20 w 99"/>
                <a:gd name="T27" fmla="*/ 104 h 112"/>
                <a:gd name="T28" fmla="*/ 7 w 99"/>
                <a:gd name="T29" fmla="*/ 89 h 112"/>
                <a:gd name="T30" fmla="*/ 1 w 99"/>
                <a:gd name="T31" fmla="*/ 68 h 112"/>
                <a:gd name="T32" fmla="*/ 20 w 99"/>
                <a:gd name="T33" fmla="*/ 56 h 112"/>
                <a:gd name="T34" fmla="*/ 23 w 99"/>
                <a:gd name="T35" fmla="*/ 73 h 112"/>
                <a:gd name="T36" fmla="*/ 27 w 99"/>
                <a:gd name="T37" fmla="*/ 86 h 112"/>
                <a:gd name="T38" fmla="*/ 37 w 99"/>
                <a:gd name="T39" fmla="*/ 95 h 112"/>
                <a:gd name="T40" fmla="*/ 49 w 99"/>
                <a:gd name="T41" fmla="*/ 97 h 112"/>
                <a:gd name="T42" fmla="*/ 62 w 99"/>
                <a:gd name="T43" fmla="*/ 94 h 112"/>
                <a:gd name="T44" fmla="*/ 70 w 99"/>
                <a:gd name="T45" fmla="*/ 86 h 112"/>
                <a:gd name="T46" fmla="*/ 76 w 99"/>
                <a:gd name="T47" fmla="*/ 73 h 112"/>
                <a:gd name="T48" fmla="*/ 77 w 99"/>
                <a:gd name="T49" fmla="*/ 56 h 112"/>
                <a:gd name="T50" fmla="*/ 76 w 99"/>
                <a:gd name="T51" fmla="*/ 39 h 112"/>
                <a:gd name="T52" fmla="*/ 70 w 99"/>
                <a:gd name="T53" fmla="*/ 26 h 112"/>
                <a:gd name="T54" fmla="*/ 62 w 99"/>
                <a:gd name="T55" fmla="*/ 19 h 112"/>
                <a:gd name="T56" fmla="*/ 49 w 99"/>
                <a:gd name="T57" fmla="*/ 16 h 112"/>
                <a:gd name="T58" fmla="*/ 37 w 99"/>
                <a:gd name="T59" fmla="*/ 19 h 112"/>
                <a:gd name="T60" fmla="*/ 28 w 99"/>
                <a:gd name="T61" fmla="*/ 26 h 112"/>
                <a:gd name="T62" fmla="*/ 23 w 99"/>
                <a:gd name="T63" fmla="*/ 39 h 112"/>
                <a:gd name="T64" fmla="*/ 20 w 99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" h="112">
                  <a:moveTo>
                    <a:pt x="0" y="56"/>
                  </a:moveTo>
                  <a:lnTo>
                    <a:pt x="1" y="45"/>
                  </a:lnTo>
                  <a:lnTo>
                    <a:pt x="4" y="33"/>
                  </a:lnTo>
                  <a:lnTo>
                    <a:pt x="8" y="25"/>
                  </a:lnTo>
                  <a:lnTo>
                    <a:pt x="14" y="16"/>
                  </a:lnTo>
                  <a:lnTo>
                    <a:pt x="21" y="9"/>
                  </a:lnTo>
                  <a:lnTo>
                    <a:pt x="30" y="4"/>
                  </a:lnTo>
                  <a:lnTo>
                    <a:pt x="39" y="1"/>
                  </a:lnTo>
                  <a:lnTo>
                    <a:pt x="49" y="0"/>
                  </a:lnTo>
                  <a:lnTo>
                    <a:pt x="60" y="1"/>
                  </a:lnTo>
                  <a:lnTo>
                    <a:pt x="70" y="4"/>
                  </a:lnTo>
                  <a:lnTo>
                    <a:pt x="79" y="9"/>
                  </a:lnTo>
                  <a:lnTo>
                    <a:pt x="86" y="14"/>
                  </a:lnTo>
                  <a:lnTo>
                    <a:pt x="92" y="23"/>
                  </a:lnTo>
                  <a:lnTo>
                    <a:pt x="95" y="33"/>
                  </a:lnTo>
                  <a:lnTo>
                    <a:pt x="98" y="43"/>
                  </a:lnTo>
                  <a:lnTo>
                    <a:pt x="99" y="56"/>
                  </a:lnTo>
                  <a:lnTo>
                    <a:pt x="98" y="69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8"/>
                  </a:lnTo>
                  <a:lnTo>
                    <a:pt x="77" y="104"/>
                  </a:lnTo>
                  <a:lnTo>
                    <a:pt x="70" y="109"/>
                  </a:lnTo>
                  <a:lnTo>
                    <a:pt x="60" y="112"/>
                  </a:lnTo>
                  <a:lnTo>
                    <a:pt x="49" y="112"/>
                  </a:lnTo>
                  <a:lnTo>
                    <a:pt x="39" y="112"/>
                  </a:lnTo>
                  <a:lnTo>
                    <a:pt x="28" y="109"/>
                  </a:lnTo>
                  <a:lnTo>
                    <a:pt x="20" y="104"/>
                  </a:lnTo>
                  <a:lnTo>
                    <a:pt x="13" y="98"/>
                  </a:lnTo>
                  <a:lnTo>
                    <a:pt x="7" y="89"/>
                  </a:lnTo>
                  <a:lnTo>
                    <a:pt x="4" y="79"/>
                  </a:lnTo>
                  <a:lnTo>
                    <a:pt x="1" y="68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1" y="66"/>
                  </a:lnTo>
                  <a:lnTo>
                    <a:pt x="23" y="73"/>
                  </a:lnTo>
                  <a:lnTo>
                    <a:pt x="24" y="81"/>
                  </a:lnTo>
                  <a:lnTo>
                    <a:pt x="27" y="86"/>
                  </a:lnTo>
                  <a:lnTo>
                    <a:pt x="31" y="91"/>
                  </a:lnTo>
                  <a:lnTo>
                    <a:pt x="37" y="95"/>
                  </a:lnTo>
                  <a:lnTo>
                    <a:pt x="43" y="97"/>
                  </a:lnTo>
                  <a:lnTo>
                    <a:pt x="49" y="97"/>
                  </a:lnTo>
                  <a:lnTo>
                    <a:pt x="56" y="97"/>
                  </a:lnTo>
                  <a:lnTo>
                    <a:pt x="62" y="94"/>
                  </a:lnTo>
                  <a:lnTo>
                    <a:pt x="66" y="91"/>
                  </a:lnTo>
                  <a:lnTo>
                    <a:pt x="70" y="86"/>
                  </a:lnTo>
                  <a:lnTo>
                    <a:pt x="73" y="81"/>
                  </a:lnTo>
                  <a:lnTo>
                    <a:pt x="76" y="73"/>
                  </a:lnTo>
                  <a:lnTo>
                    <a:pt x="77" y="65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5" y="32"/>
                  </a:lnTo>
                  <a:lnTo>
                    <a:pt x="70" y="26"/>
                  </a:lnTo>
                  <a:lnTo>
                    <a:pt x="67" y="22"/>
                  </a:lnTo>
                  <a:lnTo>
                    <a:pt x="62" y="19"/>
                  </a:lnTo>
                  <a:lnTo>
                    <a:pt x="56" y="16"/>
                  </a:lnTo>
                  <a:lnTo>
                    <a:pt x="49" y="16"/>
                  </a:lnTo>
                  <a:lnTo>
                    <a:pt x="43" y="16"/>
                  </a:lnTo>
                  <a:lnTo>
                    <a:pt x="37" y="19"/>
                  </a:lnTo>
                  <a:lnTo>
                    <a:pt x="33" y="22"/>
                  </a:lnTo>
                  <a:lnTo>
                    <a:pt x="28" y="26"/>
                  </a:lnTo>
                  <a:lnTo>
                    <a:pt x="24" y="32"/>
                  </a:lnTo>
                  <a:lnTo>
                    <a:pt x="23" y="39"/>
                  </a:lnTo>
                  <a:lnTo>
                    <a:pt x="21" y="48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5" name="Freeform 76"/>
            <p:cNvSpPr>
              <a:spLocks noEditPoints="1"/>
            </p:cNvSpPr>
            <p:nvPr userDrawn="1"/>
          </p:nvSpPr>
          <p:spPr bwMode="auto">
            <a:xfrm>
              <a:off x="2139950" y="825500"/>
              <a:ext cx="50800" cy="80962"/>
            </a:xfrm>
            <a:custGeom>
              <a:avLst/>
              <a:gdLst>
                <a:gd name="T0" fmla="*/ 20 w 95"/>
                <a:gd name="T1" fmla="*/ 105 h 153"/>
                <a:gd name="T2" fmla="*/ 20 w 95"/>
                <a:gd name="T3" fmla="*/ 153 h 153"/>
                <a:gd name="T4" fmla="*/ 0 w 95"/>
                <a:gd name="T5" fmla="*/ 153 h 153"/>
                <a:gd name="T6" fmla="*/ 0 w 95"/>
                <a:gd name="T7" fmla="*/ 1 h 153"/>
                <a:gd name="T8" fmla="*/ 20 w 95"/>
                <a:gd name="T9" fmla="*/ 1 h 153"/>
                <a:gd name="T10" fmla="*/ 20 w 95"/>
                <a:gd name="T11" fmla="*/ 12 h 153"/>
                <a:gd name="T12" fmla="*/ 26 w 95"/>
                <a:gd name="T13" fmla="*/ 6 h 153"/>
                <a:gd name="T14" fmla="*/ 32 w 95"/>
                <a:gd name="T15" fmla="*/ 3 h 153"/>
                <a:gd name="T16" fmla="*/ 39 w 95"/>
                <a:gd name="T17" fmla="*/ 1 h 153"/>
                <a:gd name="T18" fmla="*/ 46 w 95"/>
                <a:gd name="T19" fmla="*/ 0 h 153"/>
                <a:gd name="T20" fmla="*/ 58 w 95"/>
                <a:gd name="T21" fmla="*/ 1 h 153"/>
                <a:gd name="T22" fmla="*/ 66 w 95"/>
                <a:gd name="T23" fmla="*/ 4 h 153"/>
                <a:gd name="T24" fmla="*/ 75 w 95"/>
                <a:gd name="T25" fmla="*/ 9 h 153"/>
                <a:gd name="T26" fmla="*/ 82 w 95"/>
                <a:gd name="T27" fmla="*/ 14 h 153"/>
                <a:gd name="T28" fmla="*/ 88 w 95"/>
                <a:gd name="T29" fmla="*/ 23 h 153"/>
                <a:gd name="T30" fmla="*/ 92 w 95"/>
                <a:gd name="T31" fmla="*/ 32 h 153"/>
                <a:gd name="T32" fmla="*/ 94 w 95"/>
                <a:gd name="T33" fmla="*/ 43 h 153"/>
                <a:gd name="T34" fmla="*/ 95 w 95"/>
                <a:gd name="T35" fmla="*/ 56 h 153"/>
                <a:gd name="T36" fmla="*/ 94 w 95"/>
                <a:gd name="T37" fmla="*/ 68 h 153"/>
                <a:gd name="T38" fmla="*/ 92 w 95"/>
                <a:gd name="T39" fmla="*/ 79 h 153"/>
                <a:gd name="T40" fmla="*/ 88 w 95"/>
                <a:gd name="T41" fmla="*/ 88 h 153"/>
                <a:gd name="T42" fmla="*/ 82 w 95"/>
                <a:gd name="T43" fmla="*/ 97 h 153"/>
                <a:gd name="T44" fmla="*/ 75 w 95"/>
                <a:gd name="T45" fmla="*/ 104 h 153"/>
                <a:gd name="T46" fmla="*/ 66 w 95"/>
                <a:gd name="T47" fmla="*/ 108 h 153"/>
                <a:gd name="T48" fmla="*/ 56 w 95"/>
                <a:gd name="T49" fmla="*/ 112 h 153"/>
                <a:gd name="T50" fmla="*/ 45 w 95"/>
                <a:gd name="T51" fmla="*/ 112 h 153"/>
                <a:gd name="T52" fmla="*/ 37 w 95"/>
                <a:gd name="T53" fmla="*/ 112 h 153"/>
                <a:gd name="T54" fmla="*/ 30 w 95"/>
                <a:gd name="T55" fmla="*/ 111 h 153"/>
                <a:gd name="T56" fmla="*/ 23 w 95"/>
                <a:gd name="T57" fmla="*/ 108 h 153"/>
                <a:gd name="T58" fmla="*/ 20 w 95"/>
                <a:gd name="T59" fmla="*/ 105 h 153"/>
                <a:gd name="T60" fmla="*/ 20 w 95"/>
                <a:gd name="T61" fmla="*/ 26 h 153"/>
                <a:gd name="T62" fmla="*/ 20 w 95"/>
                <a:gd name="T63" fmla="*/ 89 h 153"/>
                <a:gd name="T64" fmla="*/ 23 w 95"/>
                <a:gd name="T65" fmla="*/ 91 h 153"/>
                <a:gd name="T66" fmla="*/ 27 w 95"/>
                <a:gd name="T67" fmla="*/ 94 h 153"/>
                <a:gd name="T68" fmla="*/ 33 w 95"/>
                <a:gd name="T69" fmla="*/ 97 h 153"/>
                <a:gd name="T70" fmla="*/ 39 w 95"/>
                <a:gd name="T71" fmla="*/ 97 h 153"/>
                <a:gd name="T72" fmla="*/ 48 w 95"/>
                <a:gd name="T73" fmla="*/ 97 h 153"/>
                <a:gd name="T74" fmla="*/ 55 w 95"/>
                <a:gd name="T75" fmla="*/ 94 h 153"/>
                <a:gd name="T76" fmla="*/ 60 w 95"/>
                <a:gd name="T77" fmla="*/ 91 h 153"/>
                <a:gd name="T78" fmla="*/ 66 w 95"/>
                <a:gd name="T79" fmla="*/ 86 h 153"/>
                <a:gd name="T80" fmla="*/ 69 w 95"/>
                <a:gd name="T81" fmla="*/ 81 h 153"/>
                <a:gd name="T82" fmla="*/ 72 w 95"/>
                <a:gd name="T83" fmla="*/ 73 h 153"/>
                <a:gd name="T84" fmla="*/ 73 w 95"/>
                <a:gd name="T85" fmla="*/ 65 h 153"/>
                <a:gd name="T86" fmla="*/ 75 w 95"/>
                <a:gd name="T87" fmla="*/ 56 h 153"/>
                <a:gd name="T88" fmla="*/ 75 w 95"/>
                <a:gd name="T89" fmla="*/ 46 h 153"/>
                <a:gd name="T90" fmla="*/ 72 w 95"/>
                <a:gd name="T91" fmla="*/ 37 h 153"/>
                <a:gd name="T92" fmla="*/ 71 w 95"/>
                <a:gd name="T93" fmla="*/ 32 h 153"/>
                <a:gd name="T94" fmla="*/ 66 w 95"/>
                <a:gd name="T95" fmla="*/ 26 h 153"/>
                <a:gd name="T96" fmla="*/ 62 w 95"/>
                <a:gd name="T97" fmla="*/ 22 h 153"/>
                <a:gd name="T98" fmla="*/ 55 w 95"/>
                <a:gd name="T99" fmla="*/ 19 h 153"/>
                <a:gd name="T100" fmla="*/ 48 w 95"/>
                <a:gd name="T101" fmla="*/ 17 h 153"/>
                <a:gd name="T102" fmla="*/ 39 w 95"/>
                <a:gd name="T103" fmla="*/ 16 h 153"/>
                <a:gd name="T104" fmla="*/ 35 w 95"/>
                <a:gd name="T105" fmla="*/ 17 h 153"/>
                <a:gd name="T106" fmla="*/ 29 w 95"/>
                <a:gd name="T107" fmla="*/ 19 h 153"/>
                <a:gd name="T108" fmla="*/ 23 w 95"/>
                <a:gd name="T109" fmla="*/ 22 h 153"/>
                <a:gd name="T110" fmla="*/ 20 w 95"/>
                <a:gd name="T111" fmla="*/ 2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3">
                  <a:moveTo>
                    <a:pt x="20" y="105"/>
                  </a:moveTo>
                  <a:lnTo>
                    <a:pt x="20" y="153"/>
                  </a:lnTo>
                  <a:lnTo>
                    <a:pt x="0" y="153"/>
                  </a:lnTo>
                  <a:lnTo>
                    <a:pt x="0" y="1"/>
                  </a:lnTo>
                  <a:lnTo>
                    <a:pt x="20" y="1"/>
                  </a:lnTo>
                  <a:lnTo>
                    <a:pt x="20" y="12"/>
                  </a:lnTo>
                  <a:lnTo>
                    <a:pt x="26" y="6"/>
                  </a:lnTo>
                  <a:lnTo>
                    <a:pt x="32" y="3"/>
                  </a:lnTo>
                  <a:lnTo>
                    <a:pt x="39" y="1"/>
                  </a:lnTo>
                  <a:lnTo>
                    <a:pt x="46" y="0"/>
                  </a:lnTo>
                  <a:lnTo>
                    <a:pt x="58" y="1"/>
                  </a:lnTo>
                  <a:lnTo>
                    <a:pt x="66" y="4"/>
                  </a:lnTo>
                  <a:lnTo>
                    <a:pt x="75" y="9"/>
                  </a:lnTo>
                  <a:lnTo>
                    <a:pt x="82" y="14"/>
                  </a:lnTo>
                  <a:lnTo>
                    <a:pt x="88" y="23"/>
                  </a:lnTo>
                  <a:lnTo>
                    <a:pt x="92" y="32"/>
                  </a:lnTo>
                  <a:lnTo>
                    <a:pt x="94" y="43"/>
                  </a:lnTo>
                  <a:lnTo>
                    <a:pt x="95" y="56"/>
                  </a:lnTo>
                  <a:lnTo>
                    <a:pt x="94" y="68"/>
                  </a:lnTo>
                  <a:lnTo>
                    <a:pt x="92" y="79"/>
                  </a:lnTo>
                  <a:lnTo>
                    <a:pt x="88" y="88"/>
                  </a:lnTo>
                  <a:lnTo>
                    <a:pt x="82" y="97"/>
                  </a:lnTo>
                  <a:lnTo>
                    <a:pt x="75" y="104"/>
                  </a:lnTo>
                  <a:lnTo>
                    <a:pt x="66" y="108"/>
                  </a:lnTo>
                  <a:lnTo>
                    <a:pt x="56" y="112"/>
                  </a:lnTo>
                  <a:lnTo>
                    <a:pt x="45" y="112"/>
                  </a:lnTo>
                  <a:lnTo>
                    <a:pt x="37" y="112"/>
                  </a:lnTo>
                  <a:lnTo>
                    <a:pt x="30" y="111"/>
                  </a:lnTo>
                  <a:lnTo>
                    <a:pt x="23" y="108"/>
                  </a:lnTo>
                  <a:lnTo>
                    <a:pt x="20" y="105"/>
                  </a:lnTo>
                  <a:close/>
                  <a:moveTo>
                    <a:pt x="20" y="26"/>
                  </a:moveTo>
                  <a:lnTo>
                    <a:pt x="20" y="89"/>
                  </a:lnTo>
                  <a:lnTo>
                    <a:pt x="23" y="91"/>
                  </a:lnTo>
                  <a:lnTo>
                    <a:pt x="27" y="94"/>
                  </a:lnTo>
                  <a:lnTo>
                    <a:pt x="33" y="97"/>
                  </a:lnTo>
                  <a:lnTo>
                    <a:pt x="39" y="97"/>
                  </a:lnTo>
                  <a:lnTo>
                    <a:pt x="48" y="97"/>
                  </a:lnTo>
                  <a:lnTo>
                    <a:pt x="55" y="94"/>
                  </a:lnTo>
                  <a:lnTo>
                    <a:pt x="60" y="91"/>
                  </a:lnTo>
                  <a:lnTo>
                    <a:pt x="66" y="86"/>
                  </a:lnTo>
                  <a:lnTo>
                    <a:pt x="69" y="81"/>
                  </a:lnTo>
                  <a:lnTo>
                    <a:pt x="72" y="73"/>
                  </a:lnTo>
                  <a:lnTo>
                    <a:pt x="73" y="65"/>
                  </a:lnTo>
                  <a:lnTo>
                    <a:pt x="75" y="56"/>
                  </a:lnTo>
                  <a:lnTo>
                    <a:pt x="75" y="46"/>
                  </a:lnTo>
                  <a:lnTo>
                    <a:pt x="72" y="37"/>
                  </a:lnTo>
                  <a:lnTo>
                    <a:pt x="71" y="32"/>
                  </a:lnTo>
                  <a:lnTo>
                    <a:pt x="66" y="26"/>
                  </a:lnTo>
                  <a:lnTo>
                    <a:pt x="62" y="22"/>
                  </a:lnTo>
                  <a:lnTo>
                    <a:pt x="55" y="19"/>
                  </a:lnTo>
                  <a:lnTo>
                    <a:pt x="48" y="17"/>
                  </a:lnTo>
                  <a:lnTo>
                    <a:pt x="39" y="16"/>
                  </a:lnTo>
                  <a:lnTo>
                    <a:pt x="35" y="17"/>
                  </a:lnTo>
                  <a:lnTo>
                    <a:pt x="29" y="19"/>
                  </a:lnTo>
                  <a:lnTo>
                    <a:pt x="23" y="22"/>
                  </a:lnTo>
                  <a:lnTo>
                    <a:pt x="20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6" name="Freeform 77"/>
            <p:cNvSpPr>
              <a:spLocks/>
            </p:cNvSpPr>
            <p:nvPr userDrawn="1"/>
          </p:nvSpPr>
          <p:spPr bwMode="auto">
            <a:xfrm>
              <a:off x="2195513" y="825500"/>
              <a:ext cx="38100" cy="58737"/>
            </a:xfrm>
            <a:custGeom>
              <a:avLst/>
              <a:gdLst>
                <a:gd name="T0" fmla="*/ 7 w 72"/>
                <a:gd name="T1" fmla="*/ 86 h 112"/>
                <a:gd name="T2" fmla="*/ 22 w 72"/>
                <a:gd name="T3" fmla="*/ 94 h 112"/>
                <a:gd name="T4" fmla="*/ 33 w 72"/>
                <a:gd name="T5" fmla="*/ 97 h 112"/>
                <a:gd name="T6" fmla="*/ 46 w 72"/>
                <a:gd name="T7" fmla="*/ 92 h 112"/>
                <a:gd name="T8" fmla="*/ 51 w 72"/>
                <a:gd name="T9" fmla="*/ 82 h 112"/>
                <a:gd name="T10" fmla="*/ 46 w 72"/>
                <a:gd name="T11" fmla="*/ 72 h 112"/>
                <a:gd name="T12" fmla="*/ 33 w 72"/>
                <a:gd name="T13" fmla="*/ 63 h 112"/>
                <a:gd name="T14" fmla="*/ 16 w 72"/>
                <a:gd name="T15" fmla="*/ 53 h 112"/>
                <a:gd name="T16" fmla="*/ 9 w 72"/>
                <a:gd name="T17" fmla="*/ 46 h 112"/>
                <a:gd name="T18" fmla="*/ 3 w 72"/>
                <a:gd name="T19" fmla="*/ 37 h 112"/>
                <a:gd name="T20" fmla="*/ 2 w 72"/>
                <a:gd name="T21" fmla="*/ 29 h 112"/>
                <a:gd name="T22" fmla="*/ 5 w 72"/>
                <a:gd name="T23" fmla="*/ 16 h 112"/>
                <a:gd name="T24" fmla="*/ 12 w 72"/>
                <a:gd name="T25" fmla="*/ 7 h 112"/>
                <a:gd name="T26" fmla="*/ 22 w 72"/>
                <a:gd name="T27" fmla="*/ 1 h 112"/>
                <a:gd name="T28" fmla="*/ 36 w 72"/>
                <a:gd name="T29" fmla="*/ 0 h 112"/>
                <a:gd name="T30" fmla="*/ 66 w 72"/>
                <a:gd name="T31" fmla="*/ 7 h 112"/>
                <a:gd name="T32" fmla="*/ 55 w 72"/>
                <a:gd name="T33" fmla="*/ 22 h 112"/>
                <a:gd name="T34" fmla="*/ 43 w 72"/>
                <a:gd name="T35" fmla="*/ 17 h 112"/>
                <a:gd name="T36" fmla="*/ 32 w 72"/>
                <a:gd name="T37" fmla="*/ 17 h 112"/>
                <a:gd name="T38" fmla="*/ 23 w 72"/>
                <a:gd name="T39" fmla="*/ 23 h 112"/>
                <a:gd name="T40" fmla="*/ 22 w 72"/>
                <a:gd name="T41" fmla="*/ 33 h 112"/>
                <a:gd name="T42" fmla="*/ 29 w 72"/>
                <a:gd name="T43" fmla="*/ 40 h 112"/>
                <a:gd name="T44" fmla="*/ 48 w 72"/>
                <a:gd name="T45" fmla="*/ 50 h 112"/>
                <a:gd name="T46" fmla="*/ 65 w 72"/>
                <a:gd name="T47" fmla="*/ 63 h 112"/>
                <a:gd name="T48" fmla="*/ 71 w 72"/>
                <a:gd name="T49" fmla="*/ 72 h 112"/>
                <a:gd name="T50" fmla="*/ 72 w 72"/>
                <a:gd name="T51" fmla="*/ 82 h 112"/>
                <a:gd name="T52" fmla="*/ 69 w 72"/>
                <a:gd name="T53" fmla="*/ 95 h 112"/>
                <a:gd name="T54" fmla="*/ 61 w 72"/>
                <a:gd name="T55" fmla="*/ 104 h 112"/>
                <a:gd name="T56" fmla="*/ 49 w 72"/>
                <a:gd name="T57" fmla="*/ 111 h 112"/>
                <a:gd name="T58" fmla="*/ 33 w 72"/>
                <a:gd name="T59" fmla="*/ 112 h 112"/>
                <a:gd name="T60" fmla="*/ 16 w 72"/>
                <a:gd name="T61" fmla="*/ 111 h 112"/>
                <a:gd name="T62" fmla="*/ 0 w 72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2" h="112">
                  <a:moveTo>
                    <a:pt x="0" y="104"/>
                  </a:moveTo>
                  <a:lnTo>
                    <a:pt x="7" y="86"/>
                  </a:lnTo>
                  <a:lnTo>
                    <a:pt x="15" y="91"/>
                  </a:lnTo>
                  <a:lnTo>
                    <a:pt x="22" y="94"/>
                  </a:lnTo>
                  <a:lnTo>
                    <a:pt x="28" y="95"/>
                  </a:lnTo>
                  <a:lnTo>
                    <a:pt x="33" y="97"/>
                  </a:lnTo>
                  <a:lnTo>
                    <a:pt x="41" y="95"/>
                  </a:lnTo>
                  <a:lnTo>
                    <a:pt x="46" y="92"/>
                  </a:lnTo>
                  <a:lnTo>
                    <a:pt x="51" y="88"/>
                  </a:lnTo>
                  <a:lnTo>
                    <a:pt x="51" y="82"/>
                  </a:lnTo>
                  <a:lnTo>
                    <a:pt x="51" y="76"/>
                  </a:lnTo>
                  <a:lnTo>
                    <a:pt x="46" y="72"/>
                  </a:lnTo>
                  <a:lnTo>
                    <a:pt x="42" y="68"/>
                  </a:lnTo>
                  <a:lnTo>
                    <a:pt x="33" y="63"/>
                  </a:lnTo>
                  <a:lnTo>
                    <a:pt x="23" y="58"/>
                  </a:lnTo>
                  <a:lnTo>
                    <a:pt x="16" y="53"/>
                  </a:lnTo>
                  <a:lnTo>
                    <a:pt x="12" y="50"/>
                  </a:lnTo>
                  <a:lnTo>
                    <a:pt x="9" y="46"/>
                  </a:lnTo>
                  <a:lnTo>
                    <a:pt x="5" y="42"/>
                  </a:lnTo>
                  <a:lnTo>
                    <a:pt x="3" y="37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2" y="22"/>
                  </a:lnTo>
                  <a:lnTo>
                    <a:pt x="5" y="16"/>
                  </a:lnTo>
                  <a:lnTo>
                    <a:pt x="7" y="12"/>
                  </a:lnTo>
                  <a:lnTo>
                    <a:pt x="12" y="7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51" y="1"/>
                  </a:lnTo>
                  <a:lnTo>
                    <a:pt x="66" y="7"/>
                  </a:lnTo>
                  <a:lnTo>
                    <a:pt x="61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3" y="17"/>
                  </a:lnTo>
                  <a:lnTo>
                    <a:pt x="38" y="16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3" y="23"/>
                  </a:lnTo>
                  <a:lnTo>
                    <a:pt x="22" y="27"/>
                  </a:lnTo>
                  <a:lnTo>
                    <a:pt x="22" y="33"/>
                  </a:lnTo>
                  <a:lnTo>
                    <a:pt x="25" y="37"/>
                  </a:lnTo>
                  <a:lnTo>
                    <a:pt x="29" y="40"/>
                  </a:lnTo>
                  <a:lnTo>
                    <a:pt x="33" y="43"/>
                  </a:lnTo>
                  <a:lnTo>
                    <a:pt x="48" y="50"/>
                  </a:lnTo>
                  <a:lnTo>
                    <a:pt x="58" y="56"/>
                  </a:lnTo>
                  <a:lnTo>
                    <a:pt x="65" y="63"/>
                  </a:lnTo>
                  <a:lnTo>
                    <a:pt x="68" y="66"/>
                  </a:lnTo>
                  <a:lnTo>
                    <a:pt x="71" y="72"/>
                  </a:lnTo>
                  <a:lnTo>
                    <a:pt x="71" y="76"/>
                  </a:lnTo>
                  <a:lnTo>
                    <a:pt x="72" y="82"/>
                  </a:lnTo>
                  <a:lnTo>
                    <a:pt x="71" y="88"/>
                  </a:lnTo>
                  <a:lnTo>
                    <a:pt x="69" y="95"/>
                  </a:lnTo>
                  <a:lnTo>
                    <a:pt x="66" y="99"/>
                  </a:lnTo>
                  <a:lnTo>
                    <a:pt x="61" y="104"/>
                  </a:lnTo>
                  <a:lnTo>
                    <a:pt x="56" y="108"/>
                  </a:lnTo>
                  <a:lnTo>
                    <a:pt x="49" y="111"/>
                  </a:lnTo>
                  <a:lnTo>
                    <a:pt x="42" y="112"/>
                  </a:lnTo>
                  <a:lnTo>
                    <a:pt x="33" y="112"/>
                  </a:lnTo>
                  <a:lnTo>
                    <a:pt x="25" y="112"/>
                  </a:lnTo>
                  <a:lnTo>
                    <a:pt x="16" y="111"/>
                  </a:lnTo>
                  <a:lnTo>
                    <a:pt x="9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7" name="Freeform 78"/>
            <p:cNvSpPr>
              <a:spLocks/>
            </p:cNvSpPr>
            <p:nvPr userDrawn="1"/>
          </p:nvSpPr>
          <p:spPr bwMode="auto">
            <a:xfrm>
              <a:off x="2241550" y="803275"/>
              <a:ext cx="49213" cy="80962"/>
            </a:xfrm>
            <a:custGeom>
              <a:avLst/>
              <a:gdLst>
                <a:gd name="T0" fmla="*/ 71 w 91"/>
                <a:gd name="T1" fmla="*/ 153 h 153"/>
                <a:gd name="T2" fmla="*/ 36 w 91"/>
                <a:gd name="T3" fmla="*/ 98 h 153"/>
                <a:gd name="T4" fmla="*/ 20 w 91"/>
                <a:gd name="T5" fmla="*/ 115 h 153"/>
                <a:gd name="T6" fmla="*/ 20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20 w 91"/>
                <a:gd name="T13" fmla="*/ 0 h 153"/>
                <a:gd name="T14" fmla="*/ 20 w 91"/>
                <a:gd name="T15" fmla="*/ 94 h 153"/>
                <a:gd name="T16" fmla="*/ 61 w 91"/>
                <a:gd name="T17" fmla="*/ 43 h 153"/>
                <a:gd name="T18" fmla="*/ 84 w 91"/>
                <a:gd name="T19" fmla="*/ 43 h 153"/>
                <a:gd name="T20" fmla="*/ 49 w 91"/>
                <a:gd name="T21" fmla="*/ 85 h 153"/>
                <a:gd name="T22" fmla="*/ 91 w 91"/>
                <a:gd name="T23" fmla="*/ 153 h 153"/>
                <a:gd name="T24" fmla="*/ 71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71" y="153"/>
                  </a:moveTo>
                  <a:lnTo>
                    <a:pt x="36" y="98"/>
                  </a:lnTo>
                  <a:lnTo>
                    <a:pt x="20" y="115"/>
                  </a:lnTo>
                  <a:lnTo>
                    <a:pt x="20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94"/>
                  </a:lnTo>
                  <a:lnTo>
                    <a:pt x="61" y="43"/>
                  </a:lnTo>
                  <a:lnTo>
                    <a:pt x="84" y="43"/>
                  </a:lnTo>
                  <a:lnTo>
                    <a:pt x="49" y="85"/>
                  </a:lnTo>
                  <a:lnTo>
                    <a:pt x="91" y="153"/>
                  </a:lnTo>
                  <a:lnTo>
                    <a:pt x="7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8" name="Freeform 79"/>
            <p:cNvSpPr>
              <a:spLocks/>
            </p:cNvSpPr>
            <p:nvPr userDrawn="1"/>
          </p:nvSpPr>
          <p:spPr bwMode="auto">
            <a:xfrm>
              <a:off x="2309813" y="796925"/>
              <a:ext cx="19050" cy="17462"/>
            </a:xfrm>
            <a:custGeom>
              <a:avLst/>
              <a:gdLst>
                <a:gd name="T0" fmla="*/ 37 w 37"/>
                <a:gd name="T1" fmla="*/ 0 h 33"/>
                <a:gd name="T2" fmla="*/ 14 w 37"/>
                <a:gd name="T3" fmla="*/ 33 h 33"/>
                <a:gd name="T4" fmla="*/ 0 w 37"/>
                <a:gd name="T5" fmla="*/ 33 h 33"/>
                <a:gd name="T6" fmla="*/ 17 w 37"/>
                <a:gd name="T7" fmla="*/ 0 h 33"/>
                <a:gd name="T8" fmla="*/ 37 w 37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33">
                  <a:moveTo>
                    <a:pt x="37" y="0"/>
                  </a:moveTo>
                  <a:lnTo>
                    <a:pt x="14" y="33"/>
                  </a:lnTo>
                  <a:lnTo>
                    <a:pt x="0" y="33"/>
                  </a:lnTo>
                  <a:lnTo>
                    <a:pt x="1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9" name="Freeform 80"/>
            <p:cNvSpPr>
              <a:spLocks/>
            </p:cNvSpPr>
            <p:nvPr userDrawn="1"/>
          </p:nvSpPr>
          <p:spPr bwMode="auto">
            <a:xfrm>
              <a:off x="2378075" y="825500"/>
              <a:ext cx="36513" cy="58737"/>
            </a:xfrm>
            <a:custGeom>
              <a:avLst/>
              <a:gdLst>
                <a:gd name="T0" fmla="*/ 7 w 70"/>
                <a:gd name="T1" fmla="*/ 86 h 112"/>
                <a:gd name="T2" fmla="*/ 21 w 70"/>
                <a:gd name="T3" fmla="*/ 94 h 112"/>
                <a:gd name="T4" fmla="*/ 33 w 70"/>
                <a:gd name="T5" fmla="*/ 97 h 112"/>
                <a:gd name="T6" fmla="*/ 46 w 70"/>
                <a:gd name="T7" fmla="*/ 92 h 112"/>
                <a:gd name="T8" fmla="*/ 50 w 70"/>
                <a:gd name="T9" fmla="*/ 82 h 112"/>
                <a:gd name="T10" fmla="*/ 46 w 70"/>
                <a:gd name="T11" fmla="*/ 72 h 112"/>
                <a:gd name="T12" fmla="*/ 33 w 70"/>
                <a:gd name="T13" fmla="*/ 63 h 112"/>
                <a:gd name="T14" fmla="*/ 16 w 70"/>
                <a:gd name="T15" fmla="*/ 53 h 112"/>
                <a:gd name="T16" fmla="*/ 7 w 70"/>
                <a:gd name="T17" fmla="*/ 46 h 112"/>
                <a:gd name="T18" fmla="*/ 3 w 70"/>
                <a:gd name="T19" fmla="*/ 37 h 112"/>
                <a:gd name="T20" fmla="*/ 0 w 70"/>
                <a:gd name="T21" fmla="*/ 29 h 112"/>
                <a:gd name="T22" fmla="*/ 3 w 70"/>
                <a:gd name="T23" fmla="*/ 16 h 112"/>
                <a:gd name="T24" fmla="*/ 10 w 70"/>
                <a:gd name="T25" fmla="*/ 7 h 112"/>
                <a:gd name="T26" fmla="*/ 21 w 70"/>
                <a:gd name="T27" fmla="*/ 1 h 112"/>
                <a:gd name="T28" fmla="*/ 36 w 70"/>
                <a:gd name="T29" fmla="*/ 0 h 112"/>
                <a:gd name="T30" fmla="*/ 66 w 70"/>
                <a:gd name="T31" fmla="*/ 7 h 112"/>
                <a:gd name="T32" fmla="*/ 55 w 70"/>
                <a:gd name="T33" fmla="*/ 22 h 112"/>
                <a:gd name="T34" fmla="*/ 43 w 70"/>
                <a:gd name="T35" fmla="*/ 17 h 112"/>
                <a:gd name="T36" fmla="*/ 30 w 70"/>
                <a:gd name="T37" fmla="*/ 17 h 112"/>
                <a:gd name="T38" fmla="*/ 21 w 70"/>
                <a:gd name="T39" fmla="*/ 23 h 112"/>
                <a:gd name="T40" fmla="*/ 21 w 70"/>
                <a:gd name="T41" fmla="*/ 33 h 112"/>
                <a:gd name="T42" fmla="*/ 27 w 70"/>
                <a:gd name="T43" fmla="*/ 40 h 112"/>
                <a:gd name="T44" fmla="*/ 46 w 70"/>
                <a:gd name="T45" fmla="*/ 50 h 112"/>
                <a:gd name="T46" fmla="*/ 65 w 70"/>
                <a:gd name="T47" fmla="*/ 63 h 112"/>
                <a:gd name="T48" fmla="*/ 69 w 70"/>
                <a:gd name="T49" fmla="*/ 72 h 112"/>
                <a:gd name="T50" fmla="*/ 70 w 70"/>
                <a:gd name="T51" fmla="*/ 82 h 112"/>
                <a:gd name="T52" fmla="*/ 67 w 70"/>
                <a:gd name="T53" fmla="*/ 95 h 112"/>
                <a:gd name="T54" fmla="*/ 60 w 70"/>
                <a:gd name="T55" fmla="*/ 104 h 112"/>
                <a:gd name="T56" fmla="*/ 47 w 70"/>
                <a:gd name="T57" fmla="*/ 111 h 112"/>
                <a:gd name="T58" fmla="*/ 31 w 70"/>
                <a:gd name="T59" fmla="*/ 112 h 112"/>
                <a:gd name="T60" fmla="*/ 16 w 70"/>
                <a:gd name="T61" fmla="*/ 111 h 112"/>
                <a:gd name="T62" fmla="*/ 0 w 70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0" h="112">
                  <a:moveTo>
                    <a:pt x="0" y="104"/>
                  </a:moveTo>
                  <a:lnTo>
                    <a:pt x="7" y="86"/>
                  </a:lnTo>
                  <a:lnTo>
                    <a:pt x="14" y="91"/>
                  </a:lnTo>
                  <a:lnTo>
                    <a:pt x="21" y="94"/>
                  </a:lnTo>
                  <a:lnTo>
                    <a:pt x="27" y="95"/>
                  </a:lnTo>
                  <a:lnTo>
                    <a:pt x="33" y="97"/>
                  </a:lnTo>
                  <a:lnTo>
                    <a:pt x="40" y="95"/>
                  </a:lnTo>
                  <a:lnTo>
                    <a:pt x="46" y="92"/>
                  </a:lnTo>
                  <a:lnTo>
                    <a:pt x="49" y="88"/>
                  </a:lnTo>
                  <a:lnTo>
                    <a:pt x="50" y="82"/>
                  </a:lnTo>
                  <a:lnTo>
                    <a:pt x="49" y="76"/>
                  </a:lnTo>
                  <a:lnTo>
                    <a:pt x="46" y="72"/>
                  </a:lnTo>
                  <a:lnTo>
                    <a:pt x="40" y="68"/>
                  </a:lnTo>
                  <a:lnTo>
                    <a:pt x="33" y="63"/>
                  </a:lnTo>
                  <a:lnTo>
                    <a:pt x="21" y="58"/>
                  </a:lnTo>
                  <a:lnTo>
                    <a:pt x="16" y="53"/>
                  </a:lnTo>
                  <a:lnTo>
                    <a:pt x="11" y="50"/>
                  </a:lnTo>
                  <a:lnTo>
                    <a:pt x="7" y="46"/>
                  </a:lnTo>
                  <a:lnTo>
                    <a:pt x="4" y="42"/>
                  </a:lnTo>
                  <a:lnTo>
                    <a:pt x="3" y="37"/>
                  </a:lnTo>
                  <a:lnTo>
                    <a:pt x="1" y="33"/>
                  </a:lnTo>
                  <a:lnTo>
                    <a:pt x="0" y="29"/>
                  </a:lnTo>
                  <a:lnTo>
                    <a:pt x="1" y="22"/>
                  </a:lnTo>
                  <a:lnTo>
                    <a:pt x="3" y="16"/>
                  </a:lnTo>
                  <a:lnTo>
                    <a:pt x="6" y="12"/>
                  </a:lnTo>
                  <a:lnTo>
                    <a:pt x="10" y="7"/>
                  </a:lnTo>
                  <a:lnTo>
                    <a:pt x="16" y="4"/>
                  </a:lnTo>
                  <a:lnTo>
                    <a:pt x="21" y="1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49" y="1"/>
                  </a:lnTo>
                  <a:lnTo>
                    <a:pt x="66" y="7"/>
                  </a:lnTo>
                  <a:lnTo>
                    <a:pt x="60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3" y="17"/>
                  </a:lnTo>
                  <a:lnTo>
                    <a:pt x="37" y="16"/>
                  </a:lnTo>
                  <a:lnTo>
                    <a:pt x="30" y="17"/>
                  </a:lnTo>
                  <a:lnTo>
                    <a:pt x="26" y="20"/>
                  </a:lnTo>
                  <a:lnTo>
                    <a:pt x="21" y="23"/>
                  </a:lnTo>
                  <a:lnTo>
                    <a:pt x="20" y="27"/>
                  </a:lnTo>
                  <a:lnTo>
                    <a:pt x="21" y="33"/>
                  </a:lnTo>
                  <a:lnTo>
                    <a:pt x="23" y="37"/>
                  </a:lnTo>
                  <a:lnTo>
                    <a:pt x="27" y="40"/>
                  </a:lnTo>
                  <a:lnTo>
                    <a:pt x="33" y="43"/>
                  </a:lnTo>
                  <a:lnTo>
                    <a:pt x="46" y="50"/>
                  </a:lnTo>
                  <a:lnTo>
                    <a:pt x="57" y="56"/>
                  </a:lnTo>
                  <a:lnTo>
                    <a:pt x="65" y="63"/>
                  </a:lnTo>
                  <a:lnTo>
                    <a:pt x="67" y="66"/>
                  </a:lnTo>
                  <a:lnTo>
                    <a:pt x="69" y="72"/>
                  </a:lnTo>
                  <a:lnTo>
                    <a:pt x="70" y="76"/>
                  </a:lnTo>
                  <a:lnTo>
                    <a:pt x="70" y="82"/>
                  </a:lnTo>
                  <a:lnTo>
                    <a:pt x="70" y="88"/>
                  </a:lnTo>
                  <a:lnTo>
                    <a:pt x="67" y="95"/>
                  </a:lnTo>
                  <a:lnTo>
                    <a:pt x="65" y="99"/>
                  </a:lnTo>
                  <a:lnTo>
                    <a:pt x="60" y="104"/>
                  </a:lnTo>
                  <a:lnTo>
                    <a:pt x="55" y="108"/>
                  </a:lnTo>
                  <a:lnTo>
                    <a:pt x="47" y="111"/>
                  </a:lnTo>
                  <a:lnTo>
                    <a:pt x="40" y="112"/>
                  </a:lnTo>
                  <a:lnTo>
                    <a:pt x="31" y="112"/>
                  </a:lnTo>
                  <a:lnTo>
                    <a:pt x="23" y="112"/>
                  </a:lnTo>
                  <a:lnTo>
                    <a:pt x="16" y="111"/>
                  </a:lnTo>
                  <a:lnTo>
                    <a:pt x="7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0" name="Freeform 81"/>
            <p:cNvSpPr>
              <a:spLocks/>
            </p:cNvSpPr>
            <p:nvPr userDrawn="1"/>
          </p:nvSpPr>
          <p:spPr bwMode="auto">
            <a:xfrm>
              <a:off x="2420938" y="811213"/>
              <a:ext cx="36513" cy="73025"/>
            </a:xfrm>
            <a:custGeom>
              <a:avLst/>
              <a:gdLst>
                <a:gd name="T0" fmla="*/ 13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3 w 69"/>
                <a:gd name="T7" fmla="*/ 28 h 139"/>
                <a:gd name="T8" fmla="*/ 13 w 69"/>
                <a:gd name="T9" fmla="*/ 7 h 139"/>
                <a:gd name="T10" fmla="*/ 32 w 69"/>
                <a:gd name="T11" fmla="*/ 0 h 139"/>
                <a:gd name="T12" fmla="*/ 32 w 69"/>
                <a:gd name="T13" fmla="*/ 28 h 139"/>
                <a:gd name="T14" fmla="*/ 62 w 69"/>
                <a:gd name="T15" fmla="*/ 28 h 139"/>
                <a:gd name="T16" fmla="*/ 62 w 69"/>
                <a:gd name="T17" fmla="*/ 44 h 139"/>
                <a:gd name="T18" fmla="*/ 32 w 69"/>
                <a:gd name="T19" fmla="*/ 44 h 139"/>
                <a:gd name="T20" fmla="*/ 32 w 69"/>
                <a:gd name="T21" fmla="*/ 98 h 139"/>
                <a:gd name="T22" fmla="*/ 32 w 69"/>
                <a:gd name="T23" fmla="*/ 105 h 139"/>
                <a:gd name="T24" fmla="*/ 33 w 69"/>
                <a:gd name="T25" fmla="*/ 111 h 139"/>
                <a:gd name="T26" fmla="*/ 35 w 69"/>
                <a:gd name="T27" fmla="*/ 115 h 139"/>
                <a:gd name="T28" fmla="*/ 36 w 69"/>
                <a:gd name="T29" fmla="*/ 118 h 139"/>
                <a:gd name="T30" fmla="*/ 39 w 69"/>
                <a:gd name="T31" fmla="*/ 121 h 139"/>
                <a:gd name="T32" fmla="*/ 42 w 69"/>
                <a:gd name="T33" fmla="*/ 122 h 139"/>
                <a:gd name="T34" fmla="*/ 46 w 69"/>
                <a:gd name="T35" fmla="*/ 124 h 139"/>
                <a:gd name="T36" fmla="*/ 50 w 69"/>
                <a:gd name="T37" fmla="*/ 124 h 139"/>
                <a:gd name="T38" fmla="*/ 59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6 w 69"/>
                <a:gd name="T45" fmla="*/ 139 h 139"/>
                <a:gd name="T46" fmla="*/ 43 w 69"/>
                <a:gd name="T47" fmla="*/ 139 h 139"/>
                <a:gd name="T48" fmla="*/ 37 w 69"/>
                <a:gd name="T49" fmla="*/ 139 h 139"/>
                <a:gd name="T50" fmla="*/ 32 w 69"/>
                <a:gd name="T51" fmla="*/ 138 h 139"/>
                <a:gd name="T52" fmla="*/ 26 w 69"/>
                <a:gd name="T53" fmla="*/ 134 h 139"/>
                <a:gd name="T54" fmla="*/ 22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3 w 69"/>
                <a:gd name="T63" fmla="*/ 106 h 139"/>
                <a:gd name="T64" fmla="*/ 13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3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3" y="28"/>
                  </a:lnTo>
                  <a:lnTo>
                    <a:pt x="13" y="7"/>
                  </a:lnTo>
                  <a:lnTo>
                    <a:pt x="32" y="0"/>
                  </a:lnTo>
                  <a:lnTo>
                    <a:pt x="32" y="28"/>
                  </a:lnTo>
                  <a:lnTo>
                    <a:pt x="62" y="28"/>
                  </a:lnTo>
                  <a:lnTo>
                    <a:pt x="62" y="44"/>
                  </a:lnTo>
                  <a:lnTo>
                    <a:pt x="32" y="44"/>
                  </a:lnTo>
                  <a:lnTo>
                    <a:pt x="32" y="98"/>
                  </a:lnTo>
                  <a:lnTo>
                    <a:pt x="32" y="105"/>
                  </a:lnTo>
                  <a:lnTo>
                    <a:pt x="33" y="111"/>
                  </a:lnTo>
                  <a:lnTo>
                    <a:pt x="35" y="115"/>
                  </a:lnTo>
                  <a:lnTo>
                    <a:pt x="36" y="118"/>
                  </a:lnTo>
                  <a:lnTo>
                    <a:pt x="39" y="121"/>
                  </a:lnTo>
                  <a:lnTo>
                    <a:pt x="42" y="122"/>
                  </a:lnTo>
                  <a:lnTo>
                    <a:pt x="46" y="124"/>
                  </a:lnTo>
                  <a:lnTo>
                    <a:pt x="50" y="124"/>
                  </a:lnTo>
                  <a:lnTo>
                    <a:pt x="59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6" y="139"/>
                  </a:lnTo>
                  <a:lnTo>
                    <a:pt x="43" y="139"/>
                  </a:lnTo>
                  <a:lnTo>
                    <a:pt x="37" y="139"/>
                  </a:lnTo>
                  <a:lnTo>
                    <a:pt x="32" y="138"/>
                  </a:lnTo>
                  <a:lnTo>
                    <a:pt x="26" y="134"/>
                  </a:lnTo>
                  <a:lnTo>
                    <a:pt x="22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3" y="106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1" name="Freeform 82"/>
            <p:cNvSpPr>
              <a:spLocks/>
            </p:cNvSpPr>
            <p:nvPr userDrawn="1"/>
          </p:nvSpPr>
          <p:spPr bwMode="auto">
            <a:xfrm>
              <a:off x="2466975" y="825500"/>
              <a:ext cx="34925" cy="58737"/>
            </a:xfrm>
            <a:custGeom>
              <a:avLst/>
              <a:gdLst>
                <a:gd name="T0" fmla="*/ 58 w 65"/>
                <a:gd name="T1" fmla="*/ 20 h 111"/>
                <a:gd name="T2" fmla="*/ 51 w 65"/>
                <a:gd name="T3" fmla="*/ 17 h 111"/>
                <a:gd name="T4" fmla="*/ 45 w 65"/>
                <a:gd name="T5" fmla="*/ 16 h 111"/>
                <a:gd name="T6" fmla="*/ 39 w 65"/>
                <a:gd name="T7" fmla="*/ 17 h 111"/>
                <a:gd name="T8" fmla="*/ 35 w 65"/>
                <a:gd name="T9" fmla="*/ 19 h 111"/>
                <a:gd name="T10" fmla="*/ 31 w 65"/>
                <a:gd name="T11" fmla="*/ 22 h 111"/>
                <a:gd name="T12" fmla="*/ 26 w 65"/>
                <a:gd name="T13" fmla="*/ 26 h 111"/>
                <a:gd name="T14" fmla="*/ 23 w 65"/>
                <a:gd name="T15" fmla="*/ 30 h 111"/>
                <a:gd name="T16" fmla="*/ 21 w 65"/>
                <a:gd name="T17" fmla="*/ 36 h 111"/>
                <a:gd name="T18" fmla="*/ 19 w 65"/>
                <a:gd name="T19" fmla="*/ 42 h 111"/>
                <a:gd name="T20" fmla="*/ 19 w 65"/>
                <a:gd name="T21" fmla="*/ 49 h 111"/>
                <a:gd name="T22" fmla="*/ 19 w 65"/>
                <a:gd name="T23" fmla="*/ 111 h 111"/>
                <a:gd name="T24" fmla="*/ 0 w 65"/>
                <a:gd name="T25" fmla="*/ 111 h 111"/>
                <a:gd name="T26" fmla="*/ 0 w 65"/>
                <a:gd name="T27" fmla="*/ 1 h 111"/>
                <a:gd name="T28" fmla="*/ 19 w 65"/>
                <a:gd name="T29" fmla="*/ 1 h 111"/>
                <a:gd name="T30" fmla="*/ 19 w 65"/>
                <a:gd name="T31" fmla="*/ 19 h 111"/>
                <a:gd name="T32" fmla="*/ 25 w 65"/>
                <a:gd name="T33" fmla="*/ 12 h 111"/>
                <a:gd name="T34" fmla="*/ 32 w 65"/>
                <a:gd name="T35" fmla="*/ 4 h 111"/>
                <a:gd name="T36" fmla="*/ 41 w 65"/>
                <a:gd name="T37" fmla="*/ 1 h 111"/>
                <a:gd name="T38" fmla="*/ 51 w 65"/>
                <a:gd name="T39" fmla="*/ 0 h 111"/>
                <a:gd name="T40" fmla="*/ 57 w 65"/>
                <a:gd name="T41" fmla="*/ 0 h 111"/>
                <a:gd name="T42" fmla="*/ 65 w 65"/>
                <a:gd name="T43" fmla="*/ 1 h 111"/>
                <a:gd name="T44" fmla="*/ 58 w 65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11">
                  <a:moveTo>
                    <a:pt x="58" y="20"/>
                  </a:moveTo>
                  <a:lnTo>
                    <a:pt x="51" y="17"/>
                  </a:lnTo>
                  <a:lnTo>
                    <a:pt x="45" y="16"/>
                  </a:lnTo>
                  <a:lnTo>
                    <a:pt x="39" y="17"/>
                  </a:lnTo>
                  <a:lnTo>
                    <a:pt x="35" y="19"/>
                  </a:lnTo>
                  <a:lnTo>
                    <a:pt x="31" y="22"/>
                  </a:lnTo>
                  <a:lnTo>
                    <a:pt x="26" y="26"/>
                  </a:lnTo>
                  <a:lnTo>
                    <a:pt x="23" y="30"/>
                  </a:lnTo>
                  <a:lnTo>
                    <a:pt x="21" y="36"/>
                  </a:lnTo>
                  <a:lnTo>
                    <a:pt x="19" y="42"/>
                  </a:lnTo>
                  <a:lnTo>
                    <a:pt x="19" y="49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9"/>
                  </a:lnTo>
                  <a:lnTo>
                    <a:pt x="25" y="12"/>
                  </a:lnTo>
                  <a:lnTo>
                    <a:pt x="32" y="4"/>
                  </a:lnTo>
                  <a:lnTo>
                    <a:pt x="41" y="1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2" name="Freeform 83"/>
            <p:cNvSpPr>
              <a:spLocks/>
            </p:cNvSpPr>
            <p:nvPr userDrawn="1"/>
          </p:nvSpPr>
          <p:spPr bwMode="auto">
            <a:xfrm>
              <a:off x="2506663" y="825500"/>
              <a:ext cx="46038" cy="58737"/>
            </a:xfrm>
            <a:custGeom>
              <a:avLst/>
              <a:gdLst>
                <a:gd name="T0" fmla="*/ 19 w 88"/>
                <a:gd name="T1" fmla="*/ 0 h 111"/>
                <a:gd name="T2" fmla="*/ 19 w 88"/>
                <a:gd name="T3" fmla="*/ 70 h 111"/>
                <a:gd name="T4" fmla="*/ 19 w 88"/>
                <a:gd name="T5" fmla="*/ 77 h 111"/>
                <a:gd name="T6" fmla="*/ 21 w 88"/>
                <a:gd name="T7" fmla="*/ 81 h 111"/>
                <a:gd name="T8" fmla="*/ 22 w 88"/>
                <a:gd name="T9" fmla="*/ 85 h 111"/>
                <a:gd name="T10" fmla="*/ 25 w 88"/>
                <a:gd name="T11" fmla="*/ 90 h 111"/>
                <a:gd name="T12" fmla="*/ 28 w 88"/>
                <a:gd name="T13" fmla="*/ 91 h 111"/>
                <a:gd name="T14" fmla="*/ 31 w 88"/>
                <a:gd name="T15" fmla="*/ 94 h 111"/>
                <a:gd name="T16" fmla="*/ 36 w 88"/>
                <a:gd name="T17" fmla="*/ 96 h 111"/>
                <a:gd name="T18" fmla="*/ 41 w 88"/>
                <a:gd name="T19" fmla="*/ 96 h 111"/>
                <a:gd name="T20" fmla="*/ 49 w 88"/>
                <a:gd name="T21" fmla="*/ 94 h 111"/>
                <a:gd name="T22" fmla="*/ 58 w 88"/>
                <a:gd name="T23" fmla="*/ 90 h 111"/>
                <a:gd name="T24" fmla="*/ 65 w 88"/>
                <a:gd name="T25" fmla="*/ 84 h 111"/>
                <a:gd name="T26" fmla="*/ 68 w 88"/>
                <a:gd name="T27" fmla="*/ 77 h 111"/>
                <a:gd name="T28" fmla="*/ 68 w 88"/>
                <a:gd name="T29" fmla="*/ 0 h 111"/>
                <a:gd name="T30" fmla="*/ 88 w 88"/>
                <a:gd name="T31" fmla="*/ 0 h 111"/>
                <a:gd name="T32" fmla="*/ 88 w 88"/>
                <a:gd name="T33" fmla="*/ 110 h 111"/>
                <a:gd name="T34" fmla="*/ 68 w 88"/>
                <a:gd name="T35" fmla="*/ 110 h 111"/>
                <a:gd name="T36" fmla="*/ 68 w 88"/>
                <a:gd name="T37" fmla="*/ 94 h 111"/>
                <a:gd name="T38" fmla="*/ 64 w 88"/>
                <a:gd name="T39" fmla="*/ 101 h 111"/>
                <a:gd name="T40" fmla="*/ 55 w 88"/>
                <a:gd name="T41" fmla="*/ 107 h 111"/>
                <a:gd name="T42" fmla="*/ 47 w 88"/>
                <a:gd name="T43" fmla="*/ 110 h 111"/>
                <a:gd name="T44" fmla="*/ 36 w 88"/>
                <a:gd name="T45" fmla="*/ 111 h 111"/>
                <a:gd name="T46" fmla="*/ 28 w 88"/>
                <a:gd name="T47" fmla="*/ 111 h 111"/>
                <a:gd name="T48" fmla="*/ 21 w 88"/>
                <a:gd name="T49" fmla="*/ 108 h 111"/>
                <a:gd name="T50" fmla="*/ 15 w 88"/>
                <a:gd name="T51" fmla="*/ 106 h 111"/>
                <a:gd name="T52" fmla="*/ 9 w 88"/>
                <a:gd name="T53" fmla="*/ 101 h 111"/>
                <a:gd name="T54" fmla="*/ 5 w 88"/>
                <a:gd name="T55" fmla="*/ 96 h 111"/>
                <a:gd name="T56" fmla="*/ 2 w 88"/>
                <a:gd name="T57" fmla="*/ 88 h 111"/>
                <a:gd name="T58" fmla="*/ 0 w 88"/>
                <a:gd name="T59" fmla="*/ 81 h 111"/>
                <a:gd name="T60" fmla="*/ 0 w 88"/>
                <a:gd name="T61" fmla="*/ 72 h 111"/>
                <a:gd name="T62" fmla="*/ 0 w 88"/>
                <a:gd name="T63" fmla="*/ 0 h 111"/>
                <a:gd name="T64" fmla="*/ 19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19" y="0"/>
                  </a:moveTo>
                  <a:lnTo>
                    <a:pt x="19" y="70"/>
                  </a:lnTo>
                  <a:lnTo>
                    <a:pt x="19" y="77"/>
                  </a:lnTo>
                  <a:lnTo>
                    <a:pt x="21" y="81"/>
                  </a:lnTo>
                  <a:lnTo>
                    <a:pt x="22" y="85"/>
                  </a:lnTo>
                  <a:lnTo>
                    <a:pt x="25" y="90"/>
                  </a:lnTo>
                  <a:lnTo>
                    <a:pt x="28" y="91"/>
                  </a:lnTo>
                  <a:lnTo>
                    <a:pt x="31" y="94"/>
                  </a:lnTo>
                  <a:lnTo>
                    <a:pt x="36" y="96"/>
                  </a:lnTo>
                  <a:lnTo>
                    <a:pt x="41" y="96"/>
                  </a:lnTo>
                  <a:lnTo>
                    <a:pt x="49" y="94"/>
                  </a:lnTo>
                  <a:lnTo>
                    <a:pt x="58" y="90"/>
                  </a:lnTo>
                  <a:lnTo>
                    <a:pt x="65" y="84"/>
                  </a:lnTo>
                  <a:lnTo>
                    <a:pt x="68" y="77"/>
                  </a:lnTo>
                  <a:lnTo>
                    <a:pt x="68" y="0"/>
                  </a:lnTo>
                  <a:lnTo>
                    <a:pt x="88" y="0"/>
                  </a:lnTo>
                  <a:lnTo>
                    <a:pt x="88" y="110"/>
                  </a:lnTo>
                  <a:lnTo>
                    <a:pt x="68" y="110"/>
                  </a:lnTo>
                  <a:lnTo>
                    <a:pt x="68" y="94"/>
                  </a:lnTo>
                  <a:lnTo>
                    <a:pt x="64" y="101"/>
                  </a:lnTo>
                  <a:lnTo>
                    <a:pt x="55" y="107"/>
                  </a:lnTo>
                  <a:lnTo>
                    <a:pt x="47" y="110"/>
                  </a:lnTo>
                  <a:lnTo>
                    <a:pt x="36" y="111"/>
                  </a:lnTo>
                  <a:lnTo>
                    <a:pt x="28" y="111"/>
                  </a:lnTo>
                  <a:lnTo>
                    <a:pt x="21" y="108"/>
                  </a:lnTo>
                  <a:lnTo>
                    <a:pt x="15" y="106"/>
                  </a:lnTo>
                  <a:lnTo>
                    <a:pt x="9" y="101"/>
                  </a:lnTo>
                  <a:lnTo>
                    <a:pt x="5" y="96"/>
                  </a:lnTo>
                  <a:lnTo>
                    <a:pt x="2" y="88"/>
                  </a:lnTo>
                  <a:lnTo>
                    <a:pt x="0" y="81"/>
                  </a:lnTo>
                  <a:lnTo>
                    <a:pt x="0" y="72"/>
                  </a:ln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3" name="Freeform 84"/>
            <p:cNvSpPr>
              <a:spLocks/>
            </p:cNvSpPr>
            <p:nvPr userDrawn="1"/>
          </p:nvSpPr>
          <p:spPr bwMode="auto">
            <a:xfrm>
              <a:off x="2565400" y="803275"/>
              <a:ext cx="47625" cy="80962"/>
            </a:xfrm>
            <a:custGeom>
              <a:avLst/>
              <a:gdLst>
                <a:gd name="T0" fmla="*/ 70 w 91"/>
                <a:gd name="T1" fmla="*/ 153 h 153"/>
                <a:gd name="T2" fmla="*/ 36 w 91"/>
                <a:gd name="T3" fmla="*/ 98 h 153"/>
                <a:gd name="T4" fmla="*/ 19 w 91"/>
                <a:gd name="T5" fmla="*/ 115 h 153"/>
                <a:gd name="T6" fmla="*/ 19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19 w 91"/>
                <a:gd name="T13" fmla="*/ 0 h 153"/>
                <a:gd name="T14" fmla="*/ 19 w 91"/>
                <a:gd name="T15" fmla="*/ 94 h 153"/>
                <a:gd name="T16" fmla="*/ 61 w 91"/>
                <a:gd name="T17" fmla="*/ 43 h 153"/>
                <a:gd name="T18" fmla="*/ 84 w 91"/>
                <a:gd name="T19" fmla="*/ 43 h 153"/>
                <a:gd name="T20" fmla="*/ 48 w 91"/>
                <a:gd name="T21" fmla="*/ 85 h 153"/>
                <a:gd name="T22" fmla="*/ 91 w 91"/>
                <a:gd name="T23" fmla="*/ 153 h 153"/>
                <a:gd name="T24" fmla="*/ 70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70" y="153"/>
                  </a:moveTo>
                  <a:lnTo>
                    <a:pt x="36" y="98"/>
                  </a:lnTo>
                  <a:lnTo>
                    <a:pt x="19" y="115"/>
                  </a:lnTo>
                  <a:lnTo>
                    <a:pt x="19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94"/>
                  </a:lnTo>
                  <a:lnTo>
                    <a:pt x="61" y="43"/>
                  </a:lnTo>
                  <a:lnTo>
                    <a:pt x="84" y="43"/>
                  </a:lnTo>
                  <a:lnTo>
                    <a:pt x="48" y="85"/>
                  </a:lnTo>
                  <a:lnTo>
                    <a:pt x="91" y="153"/>
                  </a:lnTo>
                  <a:lnTo>
                    <a:pt x="70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4" name="Freeform 85"/>
            <p:cNvSpPr>
              <a:spLocks/>
            </p:cNvSpPr>
            <p:nvPr userDrawn="1"/>
          </p:nvSpPr>
          <p:spPr bwMode="auto">
            <a:xfrm>
              <a:off x="2616200" y="811213"/>
              <a:ext cx="36513" cy="73025"/>
            </a:xfrm>
            <a:custGeom>
              <a:avLst/>
              <a:gdLst>
                <a:gd name="T0" fmla="*/ 13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3 w 69"/>
                <a:gd name="T7" fmla="*/ 28 h 139"/>
                <a:gd name="T8" fmla="*/ 13 w 69"/>
                <a:gd name="T9" fmla="*/ 7 h 139"/>
                <a:gd name="T10" fmla="*/ 31 w 69"/>
                <a:gd name="T11" fmla="*/ 0 h 139"/>
                <a:gd name="T12" fmla="*/ 31 w 69"/>
                <a:gd name="T13" fmla="*/ 28 h 139"/>
                <a:gd name="T14" fmla="*/ 62 w 69"/>
                <a:gd name="T15" fmla="*/ 28 h 139"/>
                <a:gd name="T16" fmla="*/ 62 w 69"/>
                <a:gd name="T17" fmla="*/ 44 h 139"/>
                <a:gd name="T18" fmla="*/ 31 w 69"/>
                <a:gd name="T19" fmla="*/ 44 h 139"/>
                <a:gd name="T20" fmla="*/ 31 w 69"/>
                <a:gd name="T21" fmla="*/ 98 h 139"/>
                <a:gd name="T22" fmla="*/ 31 w 69"/>
                <a:gd name="T23" fmla="*/ 105 h 139"/>
                <a:gd name="T24" fmla="*/ 33 w 69"/>
                <a:gd name="T25" fmla="*/ 111 h 139"/>
                <a:gd name="T26" fmla="*/ 34 w 69"/>
                <a:gd name="T27" fmla="*/ 115 h 139"/>
                <a:gd name="T28" fmla="*/ 36 w 69"/>
                <a:gd name="T29" fmla="*/ 118 h 139"/>
                <a:gd name="T30" fmla="*/ 38 w 69"/>
                <a:gd name="T31" fmla="*/ 121 h 139"/>
                <a:gd name="T32" fmla="*/ 43 w 69"/>
                <a:gd name="T33" fmla="*/ 122 h 139"/>
                <a:gd name="T34" fmla="*/ 46 w 69"/>
                <a:gd name="T35" fmla="*/ 124 h 139"/>
                <a:gd name="T36" fmla="*/ 51 w 69"/>
                <a:gd name="T37" fmla="*/ 124 h 139"/>
                <a:gd name="T38" fmla="*/ 59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7 w 69"/>
                <a:gd name="T45" fmla="*/ 139 h 139"/>
                <a:gd name="T46" fmla="*/ 43 w 69"/>
                <a:gd name="T47" fmla="*/ 139 h 139"/>
                <a:gd name="T48" fmla="*/ 37 w 69"/>
                <a:gd name="T49" fmla="*/ 139 h 139"/>
                <a:gd name="T50" fmla="*/ 31 w 69"/>
                <a:gd name="T51" fmla="*/ 138 h 139"/>
                <a:gd name="T52" fmla="*/ 25 w 69"/>
                <a:gd name="T53" fmla="*/ 134 h 139"/>
                <a:gd name="T54" fmla="*/ 21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3 w 69"/>
                <a:gd name="T63" fmla="*/ 106 h 139"/>
                <a:gd name="T64" fmla="*/ 13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3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3" y="28"/>
                  </a:lnTo>
                  <a:lnTo>
                    <a:pt x="13" y="7"/>
                  </a:lnTo>
                  <a:lnTo>
                    <a:pt x="31" y="0"/>
                  </a:lnTo>
                  <a:lnTo>
                    <a:pt x="31" y="28"/>
                  </a:lnTo>
                  <a:lnTo>
                    <a:pt x="62" y="28"/>
                  </a:lnTo>
                  <a:lnTo>
                    <a:pt x="62" y="44"/>
                  </a:lnTo>
                  <a:lnTo>
                    <a:pt x="31" y="44"/>
                  </a:lnTo>
                  <a:lnTo>
                    <a:pt x="31" y="98"/>
                  </a:lnTo>
                  <a:lnTo>
                    <a:pt x="31" y="105"/>
                  </a:lnTo>
                  <a:lnTo>
                    <a:pt x="33" y="111"/>
                  </a:lnTo>
                  <a:lnTo>
                    <a:pt x="34" y="115"/>
                  </a:lnTo>
                  <a:lnTo>
                    <a:pt x="36" y="118"/>
                  </a:lnTo>
                  <a:lnTo>
                    <a:pt x="38" y="121"/>
                  </a:lnTo>
                  <a:lnTo>
                    <a:pt x="43" y="122"/>
                  </a:lnTo>
                  <a:lnTo>
                    <a:pt x="46" y="124"/>
                  </a:lnTo>
                  <a:lnTo>
                    <a:pt x="51" y="124"/>
                  </a:lnTo>
                  <a:lnTo>
                    <a:pt x="59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7" y="139"/>
                  </a:lnTo>
                  <a:lnTo>
                    <a:pt x="43" y="139"/>
                  </a:lnTo>
                  <a:lnTo>
                    <a:pt x="37" y="139"/>
                  </a:lnTo>
                  <a:lnTo>
                    <a:pt x="31" y="138"/>
                  </a:lnTo>
                  <a:lnTo>
                    <a:pt x="25" y="134"/>
                  </a:lnTo>
                  <a:lnTo>
                    <a:pt x="21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3" y="106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5" name="Freeform 86"/>
            <p:cNvSpPr>
              <a:spLocks/>
            </p:cNvSpPr>
            <p:nvPr userDrawn="1"/>
          </p:nvSpPr>
          <p:spPr bwMode="auto">
            <a:xfrm>
              <a:off x="2660650" y="825500"/>
              <a:ext cx="46038" cy="58737"/>
            </a:xfrm>
            <a:custGeom>
              <a:avLst/>
              <a:gdLst>
                <a:gd name="T0" fmla="*/ 20 w 88"/>
                <a:gd name="T1" fmla="*/ 0 h 111"/>
                <a:gd name="T2" fmla="*/ 20 w 88"/>
                <a:gd name="T3" fmla="*/ 70 h 111"/>
                <a:gd name="T4" fmla="*/ 20 w 88"/>
                <a:gd name="T5" fmla="*/ 77 h 111"/>
                <a:gd name="T6" fmla="*/ 20 w 88"/>
                <a:gd name="T7" fmla="*/ 81 h 111"/>
                <a:gd name="T8" fmla="*/ 23 w 88"/>
                <a:gd name="T9" fmla="*/ 85 h 111"/>
                <a:gd name="T10" fmla="*/ 25 w 88"/>
                <a:gd name="T11" fmla="*/ 90 h 111"/>
                <a:gd name="T12" fmla="*/ 28 w 88"/>
                <a:gd name="T13" fmla="*/ 91 h 111"/>
                <a:gd name="T14" fmla="*/ 32 w 88"/>
                <a:gd name="T15" fmla="*/ 94 h 111"/>
                <a:gd name="T16" fmla="*/ 36 w 88"/>
                <a:gd name="T17" fmla="*/ 96 h 111"/>
                <a:gd name="T18" fmla="*/ 42 w 88"/>
                <a:gd name="T19" fmla="*/ 96 h 111"/>
                <a:gd name="T20" fmla="*/ 51 w 88"/>
                <a:gd name="T21" fmla="*/ 94 h 111"/>
                <a:gd name="T22" fmla="*/ 59 w 88"/>
                <a:gd name="T23" fmla="*/ 90 h 111"/>
                <a:gd name="T24" fmla="*/ 65 w 88"/>
                <a:gd name="T25" fmla="*/ 84 h 111"/>
                <a:gd name="T26" fmla="*/ 69 w 88"/>
                <a:gd name="T27" fmla="*/ 77 h 111"/>
                <a:gd name="T28" fmla="*/ 69 w 88"/>
                <a:gd name="T29" fmla="*/ 0 h 111"/>
                <a:gd name="T30" fmla="*/ 88 w 88"/>
                <a:gd name="T31" fmla="*/ 0 h 111"/>
                <a:gd name="T32" fmla="*/ 88 w 88"/>
                <a:gd name="T33" fmla="*/ 110 h 111"/>
                <a:gd name="T34" fmla="*/ 69 w 88"/>
                <a:gd name="T35" fmla="*/ 110 h 111"/>
                <a:gd name="T36" fmla="*/ 69 w 88"/>
                <a:gd name="T37" fmla="*/ 94 h 111"/>
                <a:gd name="T38" fmla="*/ 65 w 88"/>
                <a:gd name="T39" fmla="*/ 101 h 111"/>
                <a:gd name="T40" fmla="*/ 56 w 88"/>
                <a:gd name="T41" fmla="*/ 107 h 111"/>
                <a:gd name="T42" fmla="*/ 46 w 88"/>
                <a:gd name="T43" fmla="*/ 110 h 111"/>
                <a:gd name="T44" fmla="*/ 38 w 88"/>
                <a:gd name="T45" fmla="*/ 111 h 111"/>
                <a:gd name="T46" fmla="*/ 29 w 88"/>
                <a:gd name="T47" fmla="*/ 111 h 111"/>
                <a:gd name="T48" fmla="*/ 22 w 88"/>
                <a:gd name="T49" fmla="*/ 108 h 111"/>
                <a:gd name="T50" fmla="*/ 15 w 88"/>
                <a:gd name="T51" fmla="*/ 106 h 111"/>
                <a:gd name="T52" fmla="*/ 10 w 88"/>
                <a:gd name="T53" fmla="*/ 101 h 111"/>
                <a:gd name="T54" fmla="*/ 6 w 88"/>
                <a:gd name="T55" fmla="*/ 96 h 111"/>
                <a:gd name="T56" fmla="*/ 3 w 88"/>
                <a:gd name="T57" fmla="*/ 88 h 111"/>
                <a:gd name="T58" fmla="*/ 2 w 88"/>
                <a:gd name="T59" fmla="*/ 81 h 111"/>
                <a:gd name="T60" fmla="*/ 0 w 88"/>
                <a:gd name="T61" fmla="*/ 72 h 111"/>
                <a:gd name="T62" fmla="*/ 0 w 88"/>
                <a:gd name="T63" fmla="*/ 0 h 111"/>
                <a:gd name="T64" fmla="*/ 20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20" y="0"/>
                  </a:moveTo>
                  <a:lnTo>
                    <a:pt x="20" y="70"/>
                  </a:lnTo>
                  <a:lnTo>
                    <a:pt x="20" y="77"/>
                  </a:lnTo>
                  <a:lnTo>
                    <a:pt x="20" y="81"/>
                  </a:lnTo>
                  <a:lnTo>
                    <a:pt x="23" y="85"/>
                  </a:lnTo>
                  <a:lnTo>
                    <a:pt x="25" y="90"/>
                  </a:lnTo>
                  <a:lnTo>
                    <a:pt x="28" y="91"/>
                  </a:lnTo>
                  <a:lnTo>
                    <a:pt x="32" y="94"/>
                  </a:lnTo>
                  <a:lnTo>
                    <a:pt x="36" y="96"/>
                  </a:lnTo>
                  <a:lnTo>
                    <a:pt x="42" y="96"/>
                  </a:lnTo>
                  <a:lnTo>
                    <a:pt x="51" y="94"/>
                  </a:lnTo>
                  <a:lnTo>
                    <a:pt x="59" y="90"/>
                  </a:lnTo>
                  <a:lnTo>
                    <a:pt x="65" y="84"/>
                  </a:lnTo>
                  <a:lnTo>
                    <a:pt x="69" y="77"/>
                  </a:lnTo>
                  <a:lnTo>
                    <a:pt x="69" y="0"/>
                  </a:lnTo>
                  <a:lnTo>
                    <a:pt x="88" y="0"/>
                  </a:lnTo>
                  <a:lnTo>
                    <a:pt x="88" y="110"/>
                  </a:lnTo>
                  <a:lnTo>
                    <a:pt x="69" y="110"/>
                  </a:lnTo>
                  <a:lnTo>
                    <a:pt x="69" y="94"/>
                  </a:lnTo>
                  <a:lnTo>
                    <a:pt x="65" y="101"/>
                  </a:lnTo>
                  <a:lnTo>
                    <a:pt x="56" y="107"/>
                  </a:lnTo>
                  <a:lnTo>
                    <a:pt x="46" y="110"/>
                  </a:lnTo>
                  <a:lnTo>
                    <a:pt x="38" y="111"/>
                  </a:lnTo>
                  <a:lnTo>
                    <a:pt x="29" y="111"/>
                  </a:lnTo>
                  <a:lnTo>
                    <a:pt x="22" y="108"/>
                  </a:lnTo>
                  <a:lnTo>
                    <a:pt x="15" y="106"/>
                  </a:lnTo>
                  <a:lnTo>
                    <a:pt x="10" y="101"/>
                  </a:lnTo>
                  <a:lnTo>
                    <a:pt x="6" y="96"/>
                  </a:lnTo>
                  <a:lnTo>
                    <a:pt x="3" y="88"/>
                  </a:lnTo>
                  <a:lnTo>
                    <a:pt x="2" y="81"/>
                  </a:lnTo>
                  <a:lnTo>
                    <a:pt x="0" y="72"/>
                  </a:ln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6" name="Freeform 87"/>
            <p:cNvSpPr>
              <a:spLocks/>
            </p:cNvSpPr>
            <p:nvPr userDrawn="1"/>
          </p:nvSpPr>
          <p:spPr bwMode="auto">
            <a:xfrm>
              <a:off x="2719388" y="825500"/>
              <a:ext cx="34925" cy="58737"/>
            </a:xfrm>
            <a:custGeom>
              <a:avLst/>
              <a:gdLst>
                <a:gd name="T0" fmla="*/ 57 w 66"/>
                <a:gd name="T1" fmla="*/ 20 h 111"/>
                <a:gd name="T2" fmla="*/ 52 w 66"/>
                <a:gd name="T3" fmla="*/ 17 h 111"/>
                <a:gd name="T4" fmla="*/ 44 w 66"/>
                <a:gd name="T5" fmla="*/ 16 h 111"/>
                <a:gd name="T6" fmla="*/ 40 w 66"/>
                <a:gd name="T7" fmla="*/ 17 h 111"/>
                <a:gd name="T8" fmla="*/ 36 w 66"/>
                <a:gd name="T9" fmla="*/ 19 h 111"/>
                <a:gd name="T10" fmla="*/ 31 w 66"/>
                <a:gd name="T11" fmla="*/ 22 h 111"/>
                <a:gd name="T12" fmla="*/ 27 w 66"/>
                <a:gd name="T13" fmla="*/ 26 h 111"/>
                <a:gd name="T14" fmla="*/ 24 w 66"/>
                <a:gd name="T15" fmla="*/ 30 h 111"/>
                <a:gd name="T16" fmla="*/ 21 w 66"/>
                <a:gd name="T17" fmla="*/ 36 h 111"/>
                <a:gd name="T18" fmla="*/ 20 w 66"/>
                <a:gd name="T19" fmla="*/ 42 h 111"/>
                <a:gd name="T20" fmla="*/ 20 w 66"/>
                <a:gd name="T21" fmla="*/ 49 h 111"/>
                <a:gd name="T22" fmla="*/ 20 w 66"/>
                <a:gd name="T23" fmla="*/ 111 h 111"/>
                <a:gd name="T24" fmla="*/ 0 w 66"/>
                <a:gd name="T25" fmla="*/ 111 h 111"/>
                <a:gd name="T26" fmla="*/ 0 w 66"/>
                <a:gd name="T27" fmla="*/ 1 h 111"/>
                <a:gd name="T28" fmla="*/ 20 w 66"/>
                <a:gd name="T29" fmla="*/ 1 h 111"/>
                <a:gd name="T30" fmla="*/ 20 w 66"/>
                <a:gd name="T31" fmla="*/ 19 h 111"/>
                <a:gd name="T32" fmla="*/ 26 w 66"/>
                <a:gd name="T33" fmla="*/ 12 h 111"/>
                <a:gd name="T34" fmla="*/ 33 w 66"/>
                <a:gd name="T35" fmla="*/ 4 h 111"/>
                <a:gd name="T36" fmla="*/ 41 w 66"/>
                <a:gd name="T37" fmla="*/ 1 h 111"/>
                <a:gd name="T38" fmla="*/ 50 w 66"/>
                <a:gd name="T39" fmla="*/ 0 h 111"/>
                <a:gd name="T40" fmla="*/ 57 w 66"/>
                <a:gd name="T41" fmla="*/ 0 h 111"/>
                <a:gd name="T42" fmla="*/ 66 w 66"/>
                <a:gd name="T43" fmla="*/ 1 h 111"/>
                <a:gd name="T44" fmla="*/ 57 w 66"/>
                <a:gd name="T45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11">
                  <a:moveTo>
                    <a:pt x="57" y="20"/>
                  </a:moveTo>
                  <a:lnTo>
                    <a:pt x="52" y="17"/>
                  </a:lnTo>
                  <a:lnTo>
                    <a:pt x="44" y="16"/>
                  </a:lnTo>
                  <a:lnTo>
                    <a:pt x="40" y="17"/>
                  </a:lnTo>
                  <a:lnTo>
                    <a:pt x="36" y="19"/>
                  </a:lnTo>
                  <a:lnTo>
                    <a:pt x="31" y="22"/>
                  </a:lnTo>
                  <a:lnTo>
                    <a:pt x="27" y="26"/>
                  </a:lnTo>
                  <a:lnTo>
                    <a:pt x="24" y="30"/>
                  </a:lnTo>
                  <a:lnTo>
                    <a:pt x="21" y="36"/>
                  </a:lnTo>
                  <a:lnTo>
                    <a:pt x="20" y="42"/>
                  </a:lnTo>
                  <a:lnTo>
                    <a:pt x="20" y="49"/>
                  </a:lnTo>
                  <a:lnTo>
                    <a:pt x="20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20" y="1"/>
                  </a:lnTo>
                  <a:lnTo>
                    <a:pt x="20" y="19"/>
                  </a:lnTo>
                  <a:lnTo>
                    <a:pt x="26" y="12"/>
                  </a:lnTo>
                  <a:lnTo>
                    <a:pt x="33" y="4"/>
                  </a:lnTo>
                  <a:lnTo>
                    <a:pt x="41" y="1"/>
                  </a:lnTo>
                  <a:lnTo>
                    <a:pt x="50" y="0"/>
                  </a:lnTo>
                  <a:lnTo>
                    <a:pt x="57" y="0"/>
                  </a:lnTo>
                  <a:lnTo>
                    <a:pt x="66" y="1"/>
                  </a:lnTo>
                  <a:lnTo>
                    <a:pt x="5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7" name="Freeform 88"/>
            <p:cNvSpPr>
              <a:spLocks noEditPoints="1"/>
            </p:cNvSpPr>
            <p:nvPr userDrawn="1"/>
          </p:nvSpPr>
          <p:spPr bwMode="auto">
            <a:xfrm>
              <a:off x="2757488" y="796925"/>
              <a:ext cx="49213" cy="87312"/>
            </a:xfrm>
            <a:custGeom>
              <a:avLst/>
              <a:gdLst>
                <a:gd name="T0" fmla="*/ 61 w 94"/>
                <a:gd name="T1" fmla="*/ 158 h 165"/>
                <a:gd name="T2" fmla="*/ 44 w 94"/>
                <a:gd name="T3" fmla="*/ 165 h 165"/>
                <a:gd name="T4" fmla="*/ 26 w 94"/>
                <a:gd name="T5" fmla="*/ 165 h 165"/>
                <a:gd name="T6" fmla="*/ 15 w 94"/>
                <a:gd name="T7" fmla="*/ 161 h 165"/>
                <a:gd name="T8" fmla="*/ 6 w 94"/>
                <a:gd name="T9" fmla="*/ 151 h 165"/>
                <a:gd name="T10" fmla="*/ 0 w 94"/>
                <a:gd name="T11" fmla="*/ 139 h 165"/>
                <a:gd name="T12" fmla="*/ 2 w 94"/>
                <a:gd name="T13" fmla="*/ 125 h 165"/>
                <a:gd name="T14" fmla="*/ 9 w 94"/>
                <a:gd name="T15" fmla="*/ 112 h 165"/>
                <a:gd name="T16" fmla="*/ 22 w 94"/>
                <a:gd name="T17" fmla="*/ 101 h 165"/>
                <a:gd name="T18" fmla="*/ 41 w 94"/>
                <a:gd name="T19" fmla="*/ 95 h 165"/>
                <a:gd name="T20" fmla="*/ 58 w 94"/>
                <a:gd name="T21" fmla="*/ 95 h 165"/>
                <a:gd name="T22" fmla="*/ 65 w 94"/>
                <a:gd name="T23" fmla="*/ 90 h 165"/>
                <a:gd name="T24" fmla="*/ 62 w 94"/>
                <a:gd name="T25" fmla="*/ 80 h 165"/>
                <a:gd name="T26" fmla="*/ 56 w 94"/>
                <a:gd name="T27" fmla="*/ 75 h 165"/>
                <a:gd name="T28" fmla="*/ 48 w 94"/>
                <a:gd name="T29" fmla="*/ 70 h 165"/>
                <a:gd name="T30" fmla="*/ 33 w 94"/>
                <a:gd name="T31" fmla="*/ 70 h 165"/>
                <a:gd name="T32" fmla="*/ 19 w 94"/>
                <a:gd name="T33" fmla="*/ 76 h 165"/>
                <a:gd name="T34" fmla="*/ 6 w 94"/>
                <a:gd name="T35" fmla="*/ 65 h 165"/>
                <a:gd name="T36" fmla="*/ 22 w 94"/>
                <a:gd name="T37" fmla="*/ 56 h 165"/>
                <a:gd name="T38" fmla="*/ 39 w 94"/>
                <a:gd name="T39" fmla="*/ 53 h 165"/>
                <a:gd name="T40" fmla="*/ 61 w 94"/>
                <a:gd name="T41" fmla="*/ 56 h 165"/>
                <a:gd name="T42" fmla="*/ 74 w 94"/>
                <a:gd name="T43" fmla="*/ 63 h 165"/>
                <a:gd name="T44" fmla="*/ 82 w 94"/>
                <a:gd name="T45" fmla="*/ 78 h 165"/>
                <a:gd name="T46" fmla="*/ 85 w 94"/>
                <a:gd name="T47" fmla="*/ 98 h 165"/>
                <a:gd name="T48" fmla="*/ 85 w 94"/>
                <a:gd name="T49" fmla="*/ 144 h 165"/>
                <a:gd name="T50" fmla="*/ 90 w 94"/>
                <a:gd name="T51" fmla="*/ 152 h 165"/>
                <a:gd name="T52" fmla="*/ 94 w 94"/>
                <a:gd name="T53" fmla="*/ 165 h 165"/>
                <a:gd name="T54" fmla="*/ 75 w 94"/>
                <a:gd name="T55" fmla="*/ 162 h 165"/>
                <a:gd name="T56" fmla="*/ 68 w 94"/>
                <a:gd name="T57" fmla="*/ 151 h 165"/>
                <a:gd name="T58" fmla="*/ 58 w 94"/>
                <a:gd name="T59" fmla="*/ 109 h 165"/>
                <a:gd name="T60" fmla="*/ 46 w 94"/>
                <a:gd name="T61" fmla="*/ 109 h 165"/>
                <a:gd name="T62" fmla="*/ 33 w 94"/>
                <a:gd name="T63" fmla="*/ 112 h 165"/>
                <a:gd name="T64" fmla="*/ 25 w 94"/>
                <a:gd name="T65" fmla="*/ 119 h 165"/>
                <a:gd name="T66" fmla="*/ 20 w 94"/>
                <a:gd name="T67" fmla="*/ 128 h 165"/>
                <a:gd name="T68" fmla="*/ 20 w 94"/>
                <a:gd name="T69" fmla="*/ 138 h 165"/>
                <a:gd name="T70" fmla="*/ 22 w 94"/>
                <a:gd name="T71" fmla="*/ 144 h 165"/>
                <a:gd name="T72" fmla="*/ 31 w 94"/>
                <a:gd name="T73" fmla="*/ 150 h 165"/>
                <a:gd name="T74" fmla="*/ 46 w 94"/>
                <a:gd name="T75" fmla="*/ 150 h 165"/>
                <a:gd name="T76" fmla="*/ 59 w 94"/>
                <a:gd name="T77" fmla="*/ 142 h 165"/>
                <a:gd name="T78" fmla="*/ 65 w 94"/>
                <a:gd name="T79" fmla="*/ 111 h 165"/>
                <a:gd name="T80" fmla="*/ 46 w 94"/>
                <a:gd name="T81" fmla="*/ 33 h 165"/>
                <a:gd name="T82" fmla="*/ 49 w 94"/>
                <a:gd name="T83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4" h="165">
                  <a:moveTo>
                    <a:pt x="68" y="151"/>
                  </a:moveTo>
                  <a:lnTo>
                    <a:pt x="61" y="158"/>
                  </a:lnTo>
                  <a:lnTo>
                    <a:pt x="52" y="162"/>
                  </a:lnTo>
                  <a:lnTo>
                    <a:pt x="44" y="165"/>
                  </a:lnTo>
                  <a:lnTo>
                    <a:pt x="32" y="165"/>
                  </a:lnTo>
                  <a:lnTo>
                    <a:pt x="26" y="165"/>
                  </a:lnTo>
                  <a:lnTo>
                    <a:pt x="20" y="164"/>
                  </a:lnTo>
                  <a:lnTo>
                    <a:pt x="15" y="161"/>
                  </a:lnTo>
                  <a:lnTo>
                    <a:pt x="10" y="157"/>
                  </a:lnTo>
                  <a:lnTo>
                    <a:pt x="6" y="151"/>
                  </a:lnTo>
                  <a:lnTo>
                    <a:pt x="3" y="147"/>
                  </a:lnTo>
                  <a:lnTo>
                    <a:pt x="0" y="139"/>
                  </a:lnTo>
                  <a:lnTo>
                    <a:pt x="0" y="134"/>
                  </a:lnTo>
                  <a:lnTo>
                    <a:pt x="2" y="125"/>
                  </a:lnTo>
                  <a:lnTo>
                    <a:pt x="5" y="118"/>
                  </a:lnTo>
                  <a:lnTo>
                    <a:pt x="9" y="112"/>
                  </a:lnTo>
                  <a:lnTo>
                    <a:pt x="15" y="105"/>
                  </a:lnTo>
                  <a:lnTo>
                    <a:pt x="22" y="101"/>
                  </a:lnTo>
                  <a:lnTo>
                    <a:pt x="32" y="96"/>
                  </a:lnTo>
                  <a:lnTo>
                    <a:pt x="41" y="95"/>
                  </a:lnTo>
                  <a:lnTo>
                    <a:pt x="52" y="93"/>
                  </a:lnTo>
                  <a:lnTo>
                    <a:pt x="58" y="95"/>
                  </a:lnTo>
                  <a:lnTo>
                    <a:pt x="65" y="96"/>
                  </a:lnTo>
                  <a:lnTo>
                    <a:pt x="65" y="90"/>
                  </a:lnTo>
                  <a:lnTo>
                    <a:pt x="64" y="85"/>
                  </a:lnTo>
                  <a:lnTo>
                    <a:pt x="62" y="80"/>
                  </a:lnTo>
                  <a:lnTo>
                    <a:pt x="59" y="78"/>
                  </a:lnTo>
                  <a:lnTo>
                    <a:pt x="56" y="75"/>
                  </a:lnTo>
                  <a:lnTo>
                    <a:pt x="52" y="72"/>
                  </a:lnTo>
                  <a:lnTo>
                    <a:pt x="48" y="70"/>
                  </a:lnTo>
                  <a:lnTo>
                    <a:pt x="42" y="70"/>
                  </a:lnTo>
                  <a:lnTo>
                    <a:pt x="33" y="70"/>
                  </a:lnTo>
                  <a:lnTo>
                    <a:pt x="26" y="73"/>
                  </a:lnTo>
                  <a:lnTo>
                    <a:pt x="19" y="76"/>
                  </a:lnTo>
                  <a:lnTo>
                    <a:pt x="15" y="80"/>
                  </a:lnTo>
                  <a:lnTo>
                    <a:pt x="6" y="65"/>
                  </a:lnTo>
                  <a:lnTo>
                    <a:pt x="13" y="60"/>
                  </a:lnTo>
                  <a:lnTo>
                    <a:pt x="22" y="56"/>
                  </a:lnTo>
                  <a:lnTo>
                    <a:pt x="31" y="54"/>
                  </a:lnTo>
                  <a:lnTo>
                    <a:pt x="39" y="53"/>
                  </a:lnTo>
                  <a:lnTo>
                    <a:pt x="51" y="53"/>
                  </a:lnTo>
                  <a:lnTo>
                    <a:pt x="61" y="56"/>
                  </a:lnTo>
                  <a:lnTo>
                    <a:pt x="68" y="59"/>
                  </a:lnTo>
                  <a:lnTo>
                    <a:pt x="74" y="63"/>
                  </a:lnTo>
                  <a:lnTo>
                    <a:pt x="78" y="70"/>
                  </a:lnTo>
                  <a:lnTo>
                    <a:pt x="82" y="78"/>
                  </a:lnTo>
                  <a:lnTo>
                    <a:pt x="84" y="88"/>
                  </a:lnTo>
                  <a:lnTo>
                    <a:pt x="85" y="98"/>
                  </a:lnTo>
                  <a:lnTo>
                    <a:pt x="85" y="137"/>
                  </a:lnTo>
                  <a:lnTo>
                    <a:pt x="85" y="144"/>
                  </a:lnTo>
                  <a:lnTo>
                    <a:pt x="87" y="148"/>
                  </a:lnTo>
                  <a:lnTo>
                    <a:pt x="90" y="152"/>
                  </a:lnTo>
                  <a:lnTo>
                    <a:pt x="94" y="155"/>
                  </a:lnTo>
                  <a:lnTo>
                    <a:pt x="94" y="165"/>
                  </a:lnTo>
                  <a:lnTo>
                    <a:pt x="82" y="165"/>
                  </a:lnTo>
                  <a:lnTo>
                    <a:pt x="75" y="162"/>
                  </a:lnTo>
                  <a:lnTo>
                    <a:pt x="71" y="158"/>
                  </a:lnTo>
                  <a:lnTo>
                    <a:pt x="68" y="151"/>
                  </a:lnTo>
                  <a:close/>
                  <a:moveTo>
                    <a:pt x="65" y="111"/>
                  </a:moveTo>
                  <a:lnTo>
                    <a:pt x="58" y="109"/>
                  </a:lnTo>
                  <a:lnTo>
                    <a:pt x="52" y="108"/>
                  </a:lnTo>
                  <a:lnTo>
                    <a:pt x="46" y="109"/>
                  </a:lnTo>
                  <a:lnTo>
                    <a:pt x="39" y="111"/>
                  </a:lnTo>
                  <a:lnTo>
                    <a:pt x="33" y="112"/>
                  </a:lnTo>
                  <a:lnTo>
                    <a:pt x="29" y="116"/>
                  </a:lnTo>
                  <a:lnTo>
                    <a:pt x="25" y="119"/>
                  </a:lnTo>
                  <a:lnTo>
                    <a:pt x="22" y="124"/>
                  </a:lnTo>
                  <a:lnTo>
                    <a:pt x="20" y="128"/>
                  </a:lnTo>
                  <a:lnTo>
                    <a:pt x="19" y="134"/>
                  </a:lnTo>
                  <a:lnTo>
                    <a:pt x="20" y="138"/>
                  </a:lnTo>
                  <a:lnTo>
                    <a:pt x="20" y="141"/>
                  </a:lnTo>
                  <a:lnTo>
                    <a:pt x="22" y="144"/>
                  </a:lnTo>
                  <a:lnTo>
                    <a:pt x="25" y="147"/>
                  </a:lnTo>
                  <a:lnTo>
                    <a:pt x="31" y="150"/>
                  </a:lnTo>
                  <a:lnTo>
                    <a:pt x="39" y="151"/>
                  </a:lnTo>
                  <a:lnTo>
                    <a:pt x="46" y="150"/>
                  </a:lnTo>
                  <a:lnTo>
                    <a:pt x="54" y="147"/>
                  </a:lnTo>
                  <a:lnTo>
                    <a:pt x="59" y="142"/>
                  </a:lnTo>
                  <a:lnTo>
                    <a:pt x="65" y="137"/>
                  </a:lnTo>
                  <a:lnTo>
                    <a:pt x="65" y="111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3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8" name="Freeform 89"/>
            <p:cNvSpPr>
              <a:spLocks/>
            </p:cNvSpPr>
            <p:nvPr userDrawn="1"/>
          </p:nvSpPr>
          <p:spPr bwMode="auto">
            <a:xfrm>
              <a:off x="2816225" y="803275"/>
              <a:ext cx="20638" cy="80962"/>
            </a:xfrm>
            <a:custGeom>
              <a:avLst/>
              <a:gdLst>
                <a:gd name="T0" fmla="*/ 0 w 37"/>
                <a:gd name="T1" fmla="*/ 121 h 154"/>
                <a:gd name="T2" fmla="*/ 0 w 37"/>
                <a:gd name="T3" fmla="*/ 0 h 154"/>
                <a:gd name="T4" fmla="*/ 20 w 37"/>
                <a:gd name="T5" fmla="*/ 0 h 154"/>
                <a:gd name="T6" fmla="*/ 20 w 37"/>
                <a:gd name="T7" fmla="*/ 118 h 154"/>
                <a:gd name="T8" fmla="*/ 20 w 37"/>
                <a:gd name="T9" fmla="*/ 123 h 154"/>
                <a:gd name="T10" fmla="*/ 21 w 37"/>
                <a:gd name="T11" fmla="*/ 127 h 154"/>
                <a:gd name="T12" fmla="*/ 23 w 37"/>
                <a:gd name="T13" fmla="*/ 130 h 154"/>
                <a:gd name="T14" fmla="*/ 24 w 37"/>
                <a:gd name="T15" fmla="*/ 133 h 154"/>
                <a:gd name="T16" fmla="*/ 30 w 37"/>
                <a:gd name="T17" fmla="*/ 136 h 154"/>
                <a:gd name="T18" fmla="*/ 37 w 37"/>
                <a:gd name="T19" fmla="*/ 137 h 154"/>
                <a:gd name="T20" fmla="*/ 37 w 37"/>
                <a:gd name="T21" fmla="*/ 154 h 154"/>
                <a:gd name="T22" fmla="*/ 29 w 37"/>
                <a:gd name="T23" fmla="*/ 154 h 154"/>
                <a:gd name="T24" fmla="*/ 21 w 37"/>
                <a:gd name="T25" fmla="*/ 153 h 154"/>
                <a:gd name="T26" fmla="*/ 16 w 37"/>
                <a:gd name="T27" fmla="*/ 150 h 154"/>
                <a:gd name="T28" fmla="*/ 10 w 37"/>
                <a:gd name="T29" fmla="*/ 147 h 154"/>
                <a:gd name="T30" fmla="*/ 5 w 37"/>
                <a:gd name="T31" fmla="*/ 141 h 154"/>
                <a:gd name="T32" fmla="*/ 3 w 37"/>
                <a:gd name="T33" fmla="*/ 136 h 154"/>
                <a:gd name="T34" fmla="*/ 1 w 37"/>
                <a:gd name="T35" fmla="*/ 130 h 154"/>
                <a:gd name="T36" fmla="*/ 0 w 37"/>
                <a:gd name="T37" fmla="*/ 12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154">
                  <a:moveTo>
                    <a:pt x="0" y="121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20" y="118"/>
                  </a:lnTo>
                  <a:lnTo>
                    <a:pt x="20" y="123"/>
                  </a:lnTo>
                  <a:lnTo>
                    <a:pt x="21" y="127"/>
                  </a:lnTo>
                  <a:lnTo>
                    <a:pt x="23" y="130"/>
                  </a:lnTo>
                  <a:lnTo>
                    <a:pt x="24" y="133"/>
                  </a:lnTo>
                  <a:lnTo>
                    <a:pt x="30" y="136"/>
                  </a:lnTo>
                  <a:lnTo>
                    <a:pt x="37" y="137"/>
                  </a:lnTo>
                  <a:lnTo>
                    <a:pt x="37" y="154"/>
                  </a:lnTo>
                  <a:lnTo>
                    <a:pt x="29" y="154"/>
                  </a:lnTo>
                  <a:lnTo>
                    <a:pt x="21" y="153"/>
                  </a:lnTo>
                  <a:lnTo>
                    <a:pt x="16" y="150"/>
                  </a:lnTo>
                  <a:lnTo>
                    <a:pt x="10" y="147"/>
                  </a:lnTo>
                  <a:lnTo>
                    <a:pt x="5" y="141"/>
                  </a:lnTo>
                  <a:lnTo>
                    <a:pt x="3" y="136"/>
                  </a:lnTo>
                  <a:lnTo>
                    <a:pt x="1" y="130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9" name="Freeform 90"/>
            <p:cNvSpPr>
              <a:spLocks/>
            </p:cNvSpPr>
            <p:nvPr userDrawn="1"/>
          </p:nvSpPr>
          <p:spPr bwMode="auto">
            <a:xfrm>
              <a:off x="2846388" y="825500"/>
              <a:ext cx="46038" cy="58737"/>
            </a:xfrm>
            <a:custGeom>
              <a:avLst/>
              <a:gdLst>
                <a:gd name="T0" fmla="*/ 67 w 85"/>
                <a:gd name="T1" fmla="*/ 111 h 111"/>
                <a:gd name="T2" fmla="*/ 67 w 85"/>
                <a:gd name="T3" fmla="*/ 48 h 111"/>
                <a:gd name="T4" fmla="*/ 67 w 85"/>
                <a:gd name="T5" fmla="*/ 39 h 111"/>
                <a:gd name="T6" fmla="*/ 65 w 85"/>
                <a:gd name="T7" fmla="*/ 33 h 111"/>
                <a:gd name="T8" fmla="*/ 64 w 85"/>
                <a:gd name="T9" fmla="*/ 27 h 111"/>
                <a:gd name="T10" fmla="*/ 61 w 85"/>
                <a:gd name="T11" fmla="*/ 23 h 111"/>
                <a:gd name="T12" fmla="*/ 58 w 85"/>
                <a:gd name="T13" fmla="*/ 20 h 111"/>
                <a:gd name="T14" fmla="*/ 54 w 85"/>
                <a:gd name="T15" fmla="*/ 17 h 111"/>
                <a:gd name="T16" fmla="*/ 49 w 85"/>
                <a:gd name="T17" fmla="*/ 17 h 111"/>
                <a:gd name="T18" fmla="*/ 44 w 85"/>
                <a:gd name="T19" fmla="*/ 16 h 111"/>
                <a:gd name="T20" fmla="*/ 36 w 85"/>
                <a:gd name="T21" fmla="*/ 17 h 111"/>
                <a:gd name="T22" fmla="*/ 31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5 w 85"/>
                <a:gd name="T39" fmla="*/ 9 h 111"/>
                <a:gd name="T40" fmla="*/ 32 w 85"/>
                <a:gd name="T41" fmla="*/ 4 h 111"/>
                <a:gd name="T42" fmla="*/ 41 w 85"/>
                <a:gd name="T43" fmla="*/ 1 h 111"/>
                <a:gd name="T44" fmla="*/ 49 w 85"/>
                <a:gd name="T45" fmla="*/ 0 h 111"/>
                <a:gd name="T46" fmla="*/ 58 w 85"/>
                <a:gd name="T47" fmla="*/ 1 h 111"/>
                <a:gd name="T48" fmla="*/ 65 w 85"/>
                <a:gd name="T49" fmla="*/ 3 h 111"/>
                <a:gd name="T50" fmla="*/ 72 w 85"/>
                <a:gd name="T51" fmla="*/ 6 h 111"/>
                <a:gd name="T52" fmla="*/ 77 w 85"/>
                <a:gd name="T53" fmla="*/ 12 h 111"/>
                <a:gd name="T54" fmla="*/ 81 w 85"/>
                <a:gd name="T55" fmla="*/ 17 h 111"/>
                <a:gd name="T56" fmla="*/ 84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7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7" y="111"/>
                  </a:moveTo>
                  <a:lnTo>
                    <a:pt x="67" y="48"/>
                  </a:lnTo>
                  <a:lnTo>
                    <a:pt x="67" y="39"/>
                  </a:lnTo>
                  <a:lnTo>
                    <a:pt x="65" y="33"/>
                  </a:lnTo>
                  <a:lnTo>
                    <a:pt x="64" y="27"/>
                  </a:lnTo>
                  <a:lnTo>
                    <a:pt x="61" y="23"/>
                  </a:lnTo>
                  <a:lnTo>
                    <a:pt x="58" y="20"/>
                  </a:lnTo>
                  <a:lnTo>
                    <a:pt x="54" y="17"/>
                  </a:lnTo>
                  <a:lnTo>
                    <a:pt x="49" y="17"/>
                  </a:lnTo>
                  <a:lnTo>
                    <a:pt x="44" y="16"/>
                  </a:lnTo>
                  <a:lnTo>
                    <a:pt x="36" y="17"/>
                  </a:lnTo>
                  <a:lnTo>
                    <a:pt x="31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5" y="9"/>
                  </a:lnTo>
                  <a:lnTo>
                    <a:pt x="32" y="4"/>
                  </a:lnTo>
                  <a:lnTo>
                    <a:pt x="41" y="1"/>
                  </a:lnTo>
                  <a:lnTo>
                    <a:pt x="49" y="0"/>
                  </a:lnTo>
                  <a:lnTo>
                    <a:pt x="58" y="1"/>
                  </a:lnTo>
                  <a:lnTo>
                    <a:pt x="65" y="3"/>
                  </a:lnTo>
                  <a:lnTo>
                    <a:pt x="72" y="6"/>
                  </a:lnTo>
                  <a:lnTo>
                    <a:pt x="77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7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0" name="Freeform 91"/>
            <p:cNvSpPr>
              <a:spLocks noEditPoints="1"/>
            </p:cNvSpPr>
            <p:nvPr userDrawn="1"/>
          </p:nvSpPr>
          <p:spPr bwMode="auto">
            <a:xfrm>
              <a:off x="2901950" y="796925"/>
              <a:ext cx="23813" cy="87312"/>
            </a:xfrm>
            <a:custGeom>
              <a:avLst/>
              <a:gdLst>
                <a:gd name="T0" fmla="*/ 15 w 46"/>
                <a:gd name="T1" fmla="*/ 164 h 164"/>
                <a:gd name="T2" fmla="*/ 15 w 46"/>
                <a:gd name="T3" fmla="*/ 72 h 164"/>
                <a:gd name="T4" fmla="*/ 0 w 46"/>
                <a:gd name="T5" fmla="*/ 72 h 164"/>
                <a:gd name="T6" fmla="*/ 0 w 46"/>
                <a:gd name="T7" fmla="*/ 54 h 164"/>
                <a:gd name="T8" fmla="*/ 35 w 46"/>
                <a:gd name="T9" fmla="*/ 54 h 164"/>
                <a:gd name="T10" fmla="*/ 35 w 46"/>
                <a:gd name="T11" fmla="*/ 164 h 164"/>
                <a:gd name="T12" fmla="*/ 15 w 46"/>
                <a:gd name="T13" fmla="*/ 164 h 164"/>
                <a:gd name="T14" fmla="*/ 46 w 46"/>
                <a:gd name="T15" fmla="*/ 0 h 164"/>
                <a:gd name="T16" fmla="*/ 25 w 46"/>
                <a:gd name="T17" fmla="*/ 33 h 164"/>
                <a:gd name="T18" fmla="*/ 10 w 46"/>
                <a:gd name="T19" fmla="*/ 33 h 164"/>
                <a:gd name="T20" fmla="*/ 28 w 46"/>
                <a:gd name="T21" fmla="*/ 0 h 164"/>
                <a:gd name="T22" fmla="*/ 46 w 46"/>
                <a:gd name="T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4">
                  <a:moveTo>
                    <a:pt x="15" y="164"/>
                  </a:moveTo>
                  <a:lnTo>
                    <a:pt x="15" y="72"/>
                  </a:lnTo>
                  <a:lnTo>
                    <a:pt x="0" y="72"/>
                  </a:lnTo>
                  <a:lnTo>
                    <a:pt x="0" y="54"/>
                  </a:lnTo>
                  <a:lnTo>
                    <a:pt x="35" y="54"/>
                  </a:lnTo>
                  <a:lnTo>
                    <a:pt x="35" y="164"/>
                  </a:lnTo>
                  <a:lnTo>
                    <a:pt x="15" y="164"/>
                  </a:lnTo>
                  <a:close/>
                  <a:moveTo>
                    <a:pt x="46" y="0"/>
                  </a:moveTo>
                  <a:lnTo>
                    <a:pt x="25" y="33"/>
                  </a:lnTo>
                  <a:lnTo>
                    <a:pt x="10" y="33"/>
                  </a:lnTo>
                  <a:lnTo>
                    <a:pt x="28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1" name="Freeform 92"/>
            <p:cNvSpPr>
              <a:spLocks noEditPoints="1"/>
            </p:cNvSpPr>
            <p:nvPr userDrawn="1"/>
          </p:nvSpPr>
          <p:spPr bwMode="auto">
            <a:xfrm>
              <a:off x="2963863" y="825500"/>
              <a:ext cx="50800" cy="58737"/>
            </a:xfrm>
            <a:custGeom>
              <a:avLst/>
              <a:gdLst>
                <a:gd name="T0" fmla="*/ 61 w 94"/>
                <a:gd name="T1" fmla="*/ 105 h 112"/>
                <a:gd name="T2" fmla="*/ 44 w 94"/>
                <a:gd name="T3" fmla="*/ 112 h 112"/>
                <a:gd name="T4" fmla="*/ 26 w 94"/>
                <a:gd name="T5" fmla="*/ 112 h 112"/>
                <a:gd name="T6" fmla="*/ 15 w 94"/>
                <a:gd name="T7" fmla="*/ 108 h 112"/>
                <a:gd name="T8" fmla="*/ 6 w 94"/>
                <a:gd name="T9" fmla="*/ 98 h 112"/>
                <a:gd name="T10" fmla="*/ 2 w 94"/>
                <a:gd name="T11" fmla="*/ 86 h 112"/>
                <a:gd name="T12" fmla="*/ 2 w 94"/>
                <a:gd name="T13" fmla="*/ 72 h 112"/>
                <a:gd name="T14" fmla="*/ 9 w 94"/>
                <a:gd name="T15" fmla="*/ 59 h 112"/>
                <a:gd name="T16" fmla="*/ 23 w 94"/>
                <a:gd name="T17" fmla="*/ 48 h 112"/>
                <a:gd name="T18" fmla="*/ 41 w 94"/>
                <a:gd name="T19" fmla="*/ 42 h 112"/>
                <a:gd name="T20" fmla="*/ 58 w 94"/>
                <a:gd name="T21" fmla="*/ 42 h 112"/>
                <a:gd name="T22" fmla="*/ 65 w 94"/>
                <a:gd name="T23" fmla="*/ 37 h 112"/>
                <a:gd name="T24" fmla="*/ 62 w 94"/>
                <a:gd name="T25" fmla="*/ 27 h 112"/>
                <a:gd name="T26" fmla="*/ 57 w 94"/>
                <a:gd name="T27" fmla="*/ 22 h 112"/>
                <a:gd name="T28" fmla="*/ 48 w 94"/>
                <a:gd name="T29" fmla="*/ 17 h 112"/>
                <a:gd name="T30" fmla="*/ 34 w 94"/>
                <a:gd name="T31" fmla="*/ 17 h 112"/>
                <a:gd name="T32" fmla="*/ 21 w 94"/>
                <a:gd name="T33" fmla="*/ 23 h 112"/>
                <a:gd name="T34" fmla="*/ 6 w 94"/>
                <a:gd name="T35" fmla="*/ 12 h 112"/>
                <a:gd name="T36" fmla="*/ 22 w 94"/>
                <a:gd name="T37" fmla="*/ 3 h 112"/>
                <a:gd name="T38" fmla="*/ 41 w 94"/>
                <a:gd name="T39" fmla="*/ 0 h 112"/>
                <a:gd name="T40" fmla="*/ 61 w 94"/>
                <a:gd name="T41" fmla="*/ 3 h 112"/>
                <a:gd name="T42" fmla="*/ 74 w 94"/>
                <a:gd name="T43" fmla="*/ 10 h 112"/>
                <a:gd name="T44" fmla="*/ 83 w 94"/>
                <a:gd name="T45" fmla="*/ 25 h 112"/>
                <a:gd name="T46" fmla="*/ 85 w 94"/>
                <a:gd name="T47" fmla="*/ 45 h 112"/>
                <a:gd name="T48" fmla="*/ 85 w 94"/>
                <a:gd name="T49" fmla="*/ 91 h 112"/>
                <a:gd name="T50" fmla="*/ 90 w 94"/>
                <a:gd name="T51" fmla="*/ 99 h 112"/>
                <a:gd name="T52" fmla="*/ 94 w 94"/>
                <a:gd name="T53" fmla="*/ 112 h 112"/>
                <a:gd name="T54" fmla="*/ 75 w 94"/>
                <a:gd name="T55" fmla="*/ 109 h 112"/>
                <a:gd name="T56" fmla="*/ 68 w 94"/>
                <a:gd name="T57" fmla="*/ 98 h 112"/>
                <a:gd name="T58" fmla="*/ 58 w 94"/>
                <a:gd name="T59" fmla="*/ 56 h 112"/>
                <a:gd name="T60" fmla="*/ 47 w 94"/>
                <a:gd name="T61" fmla="*/ 56 h 112"/>
                <a:gd name="T62" fmla="*/ 34 w 94"/>
                <a:gd name="T63" fmla="*/ 59 h 112"/>
                <a:gd name="T64" fmla="*/ 25 w 94"/>
                <a:gd name="T65" fmla="*/ 66 h 112"/>
                <a:gd name="T66" fmla="*/ 21 w 94"/>
                <a:gd name="T67" fmla="*/ 75 h 112"/>
                <a:gd name="T68" fmla="*/ 21 w 94"/>
                <a:gd name="T69" fmla="*/ 85 h 112"/>
                <a:gd name="T70" fmla="*/ 23 w 94"/>
                <a:gd name="T71" fmla="*/ 91 h 112"/>
                <a:gd name="T72" fmla="*/ 31 w 94"/>
                <a:gd name="T73" fmla="*/ 97 h 112"/>
                <a:gd name="T74" fmla="*/ 47 w 94"/>
                <a:gd name="T75" fmla="*/ 97 h 112"/>
                <a:gd name="T76" fmla="*/ 60 w 94"/>
                <a:gd name="T77" fmla="*/ 89 h 112"/>
                <a:gd name="T78" fmla="*/ 65 w 94"/>
                <a:gd name="T79" fmla="*/ 58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4" h="112">
                  <a:moveTo>
                    <a:pt x="68" y="98"/>
                  </a:moveTo>
                  <a:lnTo>
                    <a:pt x="61" y="105"/>
                  </a:lnTo>
                  <a:lnTo>
                    <a:pt x="54" y="109"/>
                  </a:lnTo>
                  <a:lnTo>
                    <a:pt x="44" y="112"/>
                  </a:lnTo>
                  <a:lnTo>
                    <a:pt x="32" y="112"/>
                  </a:lnTo>
                  <a:lnTo>
                    <a:pt x="26" y="112"/>
                  </a:lnTo>
                  <a:lnTo>
                    <a:pt x="21" y="111"/>
                  </a:lnTo>
                  <a:lnTo>
                    <a:pt x="15" y="108"/>
                  </a:lnTo>
                  <a:lnTo>
                    <a:pt x="10" y="104"/>
                  </a:lnTo>
                  <a:lnTo>
                    <a:pt x="6" y="98"/>
                  </a:lnTo>
                  <a:lnTo>
                    <a:pt x="3" y="94"/>
                  </a:lnTo>
                  <a:lnTo>
                    <a:pt x="2" y="86"/>
                  </a:lnTo>
                  <a:lnTo>
                    <a:pt x="0" y="81"/>
                  </a:lnTo>
                  <a:lnTo>
                    <a:pt x="2" y="72"/>
                  </a:lnTo>
                  <a:lnTo>
                    <a:pt x="5" y="65"/>
                  </a:lnTo>
                  <a:lnTo>
                    <a:pt x="9" y="59"/>
                  </a:lnTo>
                  <a:lnTo>
                    <a:pt x="15" y="52"/>
                  </a:lnTo>
                  <a:lnTo>
                    <a:pt x="23" y="48"/>
                  </a:lnTo>
                  <a:lnTo>
                    <a:pt x="32" y="43"/>
                  </a:lnTo>
                  <a:lnTo>
                    <a:pt x="41" y="42"/>
                  </a:lnTo>
                  <a:lnTo>
                    <a:pt x="52" y="40"/>
                  </a:lnTo>
                  <a:lnTo>
                    <a:pt x="58" y="42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2"/>
                  </a:lnTo>
                  <a:lnTo>
                    <a:pt x="62" y="27"/>
                  </a:lnTo>
                  <a:lnTo>
                    <a:pt x="60" y="25"/>
                  </a:lnTo>
                  <a:lnTo>
                    <a:pt x="57" y="22"/>
                  </a:lnTo>
                  <a:lnTo>
                    <a:pt x="52" y="19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4" y="17"/>
                  </a:lnTo>
                  <a:lnTo>
                    <a:pt x="26" y="20"/>
                  </a:lnTo>
                  <a:lnTo>
                    <a:pt x="21" y="23"/>
                  </a:lnTo>
                  <a:lnTo>
                    <a:pt x="15" y="27"/>
                  </a:lnTo>
                  <a:lnTo>
                    <a:pt x="6" y="12"/>
                  </a:lnTo>
                  <a:lnTo>
                    <a:pt x="13" y="7"/>
                  </a:lnTo>
                  <a:lnTo>
                    <a:pt x="22" y="3"/>
                  </a:lnTo>
                  <a:lnTo>
                    <a:pt x="31" y="1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61" y="3"/>
                  </a:lnTo>
                  <a:lnTo>
                    <a:pt x="68" y="6"/>
                  </a:lnTo>
                  <a:lnTo>
                    <a:pt x="74" y="10"/>
                  </a:lnTo>
                  <a:lnTo>
                    <a:pt x="80" y="17"/>
                  </a:lnTo>
                  <a:lnTo>
                    <a:pt x="83" y="25"/>
                  </a:lnTo>
                  <a:lnTo>
                    <a:pt x="84" y="35"/>
                  </a:lnTo>
                  <a:lnTo>
                    <a:pt x="85" y="45"/>
                  </a:lnTo>
                  <a:lnTo>
                    <a:pt x="85" y="84"/>
                  </a:lnTo>
                  <a:lnTo>
                    <a:pt x="85" y="91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4" y="102"/>
                  </a:lnTo>
                  <a:lnTo>
                    <a:pt x="94" y="112"/>
                  </a:lnTo>
                  <a:lnTo>
                    <a:pt x="84" y="112"/>
                  </a:lnTo>
                  <a:lnTo>
                    <a:pt x="75" y="109"/>
                  </a:lnTo>
                  <a:lnTo>
                    <a:pt x="71" y="105"/>
                  </a:lnTo>
                  <a:lnTo>
                    <a:pt x="68" y="98"/>
                  </a:lnTo>
                  <a:close/>
                  <a:moveTo>
                    <a:pt x="65" y="58"/>
                  </a:moveTo>
                  <a:lnTo>
                    <a:pt x="58" y="56"/>
                  </a:lnTo>
                  <a:lnTo>
                    <a:pt x="54" y="55"/>
                  </a:lnTo>
                  <a:lnTo>
                    <a:pt x="47" y="56"/>
                  </a:lnTo>
                  <a:lnTo>
                    <a:pt x="39" y="58"/>
                  </a:lnTo>
                  <a:lnTo>
                    <a:pt x="34" y="59"/>
                  </a:lnTo>
                  <a:lnTo>
                    <a:pt x="29" y="63"/>
                  </a:lnTo>
                  <a:lnTo>
                    <a:pt x="25" y="66"/>
                  </a:lnTo>
                  <a:lnTo>
                    <a:pt x="22" y="71"/>
                  </a:lnTo>
                  <a:lnTo>
                    <a:pt x="21" y="75"/>
                  </a:lnTo>
                  <a:lnTo>
                    <a:pt x="21" y="81"/>
                  </a:lnTo>
                  <a:lnTo>
                    <a:pt x="21" y="85"/>
                  </a:lnTo>
                  <a:lnTo>
                    <a:pt x="21" y="88"/>
                  </a:lnTo>
                  <a:lnTo>
                    <a:pt x="23" y="91"/>
                  </a:lnTo>
                  <a:lnTo>
                    <a:pt x="25" y="94"/>
                  </a:lnTo>
                  <a:lnTo>
                    <a:pt x="31" y="97"/>
                  </a:lnTo>
                  <a:lnTo>
                    <a:pt x="39" y="98"/>
                  </a:lnTo>
                  <a:lnTo>
                    <a:pt x="47" y="97"/>
                  </a:lnTo>
                  <a:lnTo>
                    <a:pt x="54" y="94"/>
                  </a:lnTo>
                  <a:lnTo>
                    <a:pt x="60" y="89"/>
                  </a:lnTo>
                  <a:lnTo>
                    <a:pt x="65" y="84"/>
                  </a:lnTo>
                  <a:lnTo>
                    <a:pt x="65" y="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2" name="Freeform 93"/>
            <p:cNvSpPr>
              <a:spLocks noEditPoints="1"/>
            </p:cNvSpPr>
            <p:nvPr userDrawn="1"/>
          </p:nvSpPr>
          <p:spPr bwMode="auto">
            <a:xfrm>
              <a:off x="3054350" y="804863"/>
              <a:ext cx="19050" cy="79375"/>
            </a:xfrm>
            <a:custGeom>
              <a:avLst/>
              <a:gdLst>
                <a:gd name="T0" fmla="*/ 26 w 38"/>
                <a:gd name="T1" fmla="*/ 0 h 150"/>
                <a:gd name="T2" fmla="*/ 30 w 38"/>
                <a:gd name="T3" fmla="*/ 2 h 150"/>
                <a:gd name="T4" fmla="*/ 35 w 38"/>
                <a:gd name="T5" fmla="*/ 3 h 150"/>
                <a:gd name="T6" fmla="*/ 36 w 38"/>
                <a:gd name="T7" fmla="*/ 7 h 150"/>
                <a:gd name="T8" fmla="*/ 38 w 38"/>
                <a:gd name="T9" fmla="*/ 12 h 150"/>
                <a:gd name="T10" fmla="*/ 36 w 38"/>
                <a:gd name="T11" fmla="*/ 16 h 150"/>
                <a:gd name="T12" fmla="*/ 35 w 38"/>
                <a:gd name="T13" fmla="*/ 20 h 150"/>
                <a:gd name="T14" fmla="*/ 30 w 38"/>
                <a:gd name="T15" fmla="*/ 23 h 150"/>
                <a:gd name="T16" fmla="*/ 26 w 38"/>
                <a:gd name="T17" fmla="*/ 23 h 150"/>
                <a:gd name="T18" fmla="*/ 22 w 38"/>
                <a:gd name="T19" fmla="*/ 23 h 150"/>
                <a:gd name="T20" fmla="*/ 17 w 38"/>
                <a:gd name="T21" fmla="*/ 20 h 150"/>
                <a:gd name="T22" fmla="*/ 14 w 38"/>
                <a:gd name="T23" fmla="*/ 16 h 150"/>
                <a:gd name="T24" fmla="*/ 13 w 38"/>
                <a:gd name="T25" fmla="*/ 12 h 150"/>
                <a:gd name="T26" fmla="*/ 14 w 38"/>
                <a:gd name="T27" fmla="*/ 7 h 150"/>
                <a:gd name="T28" fmla="*/ 17 w 38"/>
                <a:gd name="T29" fmla="*/ 3 h 150"/>
                <a:gd name="T30" fmla="*/ 22 w 38"/>
                <a:gd name="T31" fmla="*/ 2 h 150"/>
                <a:gd name="T32" fmla="*/ 26 w 38"/>
                <a:gd name="T33" fmla="*/ 0 h 150"/>
                <a:gd name="T34" fmla="*/ 14 w 38"/>
                <a:gd name="T35" fmla="*/ 150 h 150"/>
                <a:gd name="T36" fmla="*/ 14 w 38"/>
                <a:gd name="T37" fmla="*/ 58 h 150"/>
                <a:gd name="T38" fmla="*/ 0 w 38"/>
                <a:gd name="T39" fmla="*/ 58 h 150"/>
                <a:gd name="T40" fmla="*/ 0 w 38"/>
                <a:gd name="T41" fmla="*/ 40 h 150"/>
                <a:gd name="T42" fmla="*/ 35 w 38"/>
                <a:gd name="T43" fmla="*/ 40 h 150"/>
                <a:gd name="T44" fmla="*/ 35 w 38"/>
                <a:gd name="T45" fmla="*/ 150 h 150"/>
                <a:gd name="T46" fmla="*/ 14 w 38"/>
                <a:gd name="T4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150">
                  <a:moveTo>
                    <a:pt x="26" y="0"/>
                  </a:moveTo>
                  <a:lnTo>
                    <a:pt x="30" y="2"/>
                  </a:lnTo>
                  <a:lnTo>
                    <a:pt x="35" y="3"/>
                  </a:lnTo>
                  <a:lnTo>
                    <a:pt x="36" y="7"/>
                  </a:lnTo>
                  <a:lnTo>
                    <a:pt x="38" y="12"/>
                  </a:lnTo>
                  <a:lnTo>
                    <a:pt x="36" y="16"/>
                  </a:lnTo>
                  <a:lnTo>
                    <a:pt x="35" y="20"/>
                  </a:lnTo>
                  <a:lnTo>
                    <a:pt x="30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17" y="20"/>
                  </a:lnTo>
                  <a:lnTo>
                    <a:pt x="14" y="16"/>
                  </a:lnTo>
                  <a:lnTo>
                    <a:pt x="13" y="12"/>
                  </a:lnTo>
                  <a:lnTo>
                    <a:pt x="14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6" y="0"/>
                  </a:lnTo>
                  <a:close/>
                  <a:moveTo>
                    <a:pt x="14" y="150"/>
                  </a:moveTo>
                  <a:lnTo>
                    <a:pt x="14" y="58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35" y="40"/>
                  </a:lnTo>
                  <a:lnTo>
                    <a:pt x="35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3" name="Freeform 94"/>
            <p:cNvSpPr>
              <a:spLocks/>
            </p:cNvSpPr>
            <p:nvPr userDrawn="1"/>
          </p:nvSpPr>
          <p:spPr bwMode="auto">
            <a:xfrm>
              <a:off x="3086100" y="825500"/>
              <a:ext cx="46038" cy="58737"/>
            </a:xfrm>
            <a:custGeom>
              <a:avLst/>
              <a:gdLst>
                <a:gd name="T0" fmla="*/ 66 w 85"/>
                <a:gd name="T1" fmla="*/ 111 h 111"/>
                <a:gd name="T2" fmla="*/ 66 w 85"/>
                <a:gd name="T3" fmla="*/ 48 h 111"/>
                <a:gd name="T4" fmla="*/ 66 w 85"/>
                <a:gd name="T5" fmla="*/ 39 h 111"/>
                <a:gd name="T6" fmla="*/ 65 w 85"/>
                <a:gd name="T7" fmla="*/ 33 h 111"/>
                <a:gd name="T8" fmla="*/ 64 w 85"/>
                <a:gd name="T9" fmla="*/ 27 h 111"/>
                <a:gd name="T10" fmla="*/ 61 w 85"/>
                <a:gd name="T11" fmla="*/ 23 h 111"/>
                <a:gd name="T12" fmla="*/ 58 w 85"/>
                <a:gd name="T13" fmla="*/ 20 h 111"/>
                <a:gd name="T14" fmla="*/ 55 w 85"/>
                <a:gd name="T15" fmla="*/ 17 h 111"/>
                <a:gd name="T16" fmla="*/ 49 w 85"/>
                <a:gd name="T17" fmla="*/ 17 h 111"/>
                <a:gd name="T18" fmla="*/ 43 w 85"/>
                <a:gd name="T19" fmla="*/ 16 h 111"/>
                <a:gd name="T20" fmla="*/ 38 w 85"/>
                <a:gd name="T21" fmla="*/ 17 h 111"/>
                <a:gd name="T22" fmla="*/ 30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5 w 85"/>
                <a:gd name="T39" fmla="*/ 9 h 111"/>
                <a:gd name="T40" fmla="*/ 32 w 85"/>
                <a:gd name="T41" fmla="*/ 4 h 111"/>
                <a:gd name="T42" fmla="*/ 40 w 85"/>
                <a:gd name="T43" fmla="*/ 1 h 111"/>
                <a:gd name="T44" fmla="*/ 51 w 85"/>
                <a:gd name="T45" fmla="*/ 0 h 111"/>
                <a:gd name="T46" fmla="*/ 58 w 85"/>
                <a:gd name="T47" fmla="*/ 1 h 111"/>
                <a:gd name="T48" fmla="*/ 65 w 85"/>
                <a:gd name="T49" fmla="*/ 3 h 111"/>
                <a:gd name="T50" fmla="*/ 72 w 85"/>
                <a:gd name="T51" fmla="*/ 6 h 111"/>
                <a:gd name="T52" fmla="*/ 76 w 85"/>
                <a:gd name="T53" fmla="*/ 12 h 111"/>
                <a:gd name="T54" fmla="*/ 81 w 85"/>
                <a:gd name="T55" fmla="*/ 17 h 111"/>
                <a:gd name="T56" fmla="*/ 84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6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6" y="111"/>
                  </a:moveTo>
                  <a:lnTo>
                    <a:pt x="66" y="48"/>
                  </a:lnTo>
                  <a:lnTo>
                    <a:pt x="66" y="39"/>
                  </a:lnTo>
                  <a:lnTo>
                    <a:pt x="65" y="33"/>
                  </a:lnTo>
                  <a:lnTo>
                    <a:pt x="64" y="27"/>
                  </a:lnTo>
                  <a:lnTo>
                    <a:pt x="61" y="23"/>
                  </a:lnTo>
                  <a:lnTo>
                    <a:pt x="58" y="20"/>
                  </a:lnTo>
                  <a:lnTo>
                    <a:pt x="55" y="17"/>
                  </a:lnTo>
                  <a:lnTo>
                    <a:pt x="49" y="17"/>
                  </a:lnTo>
                  <a:lnTo>
                    <a:pt x="43" y="16"/>
                  </a:lnTo>
                  <a:lnTo>
                    <a:pt x="38" y="17"/>
                  </a:lnTo>
                  <a:lnTo>
                    <a:pt x="30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5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1" y="0"/>
                  </a:lnTo>
                  <a:lnTo>
                    <a:pt x="58" y="1"/>
                  </a:lnTo>
                  <a:lnTo>
                    <a:pt x="65" y="3"/>
                  </a:lnTo>
                  <a:lnTo>
                    <a:pt x="72" y="6"/>
                  </a:lnTo>
                  <a:lnTo>
                    <a:pt x="76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6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4" name="Freeform 95"/>
            <p:cNvSpPr>
              <a:spLocks/>
            </p:cNvSpPr>
            <p:nvPr userDrawn="1"/>
          </p:nvSpPr>
          <p:spPr bwMode="auto">
            <a:xfrm>
              <a:off x="3138488" y="825500"/>
              <a:ext cx="52388" cy="58737"/>
            </a:xfrm>
            <a:custGeom>
              <a:avLst/>
              <a:gdLst>
                <a:gd name="T0" fmla="*/ 52 w 99"/>
                <a:gd name="T1" fmla="*/ 111 h 111"/>
                <a:gd name="T2" fmla="*/ 47 w 99"/>
                <a:gd name="T3" fmla="*/ 111 h 111"/>
                <a:gd name="T4" fmla="*/ 0 w 99"/>
                <a:gd name="T5" fmla="*/ 0 h 111"/>
                <a:gd name="T6" fmla="*/ 21 w 99"/>
                <a:gd name="T7" fmla="*/ 0 h 111"/>
                <a:gd name="T8" fmla="*/ 50 w 99"/>
                <a:gd name="T9" fmla="*/ 77 h 111"/>
                <a:gd name="T10" fmla="*/ 79 w 99"/>
                <a:gd name="T11" fmla="*/ 0 h 111"/>
                <a:gd name="T12" fmla="*/ 99 w 99"/>
                <a:gd name="T13" fmla="*/ 0 h 111"/>
                <a:gd name="T14" fmla="*/ 52 w 99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50" y="77"/>
                  </a:lnTo>
                  <a:lnTo>
                    <a:pt x="79" y="0"/>
                  </a:lnTo>
                  <a:lnTo>
                    <a:pt x="99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5" name="Freeform 96"/>
            <p:cNvSpPr>
              <a:spLocks noEditPoints="1"/>
            </p:cNvSpPr>
            <p:nvPr userDrawn="1"/>
          </p:nvSpPr>
          <p:spPr bwMode="auto">
            <a:xfrm>
              <a:off x="3192463" y="825500"/>
              <a:ext cx="53975" cy="58737"/>
            </a:xfrm>
            <a:custGeom>
              <a:avLst/>
              <a:gdLst>
                <a:gd name="T0" fmla="*/ 100 w 101"/>
                <a:gd name="T1" fmla="*/ 58 h 112"/>
                <a:gd name="T2" fmla="*/ 21 w 101"/>
                <a:gd name="T3" fmla="*/ 58 h 112"/>
                <a:gd name="T4" fmla="*/ 22 w 101"/>
                <a:gd name="T5" fmla="*/ 68 h 112"/>
                <a:gd name="T6" fmla="*/ 24 w 101"/>
                <a:gd name="T7" fmla="*/ 75 h 112"/>
                <a:gd name="T8" fmla="*/ 28 w 101"/>
                <a:gd name="T9" fmla="*/ 82 h 112"/>
                <a:gd name="T10" fmla="*/ 32 w 101"/>
                <a:gd name="T11" fmla="*/ 88 h 112"/>
                <a:gd name="T12" fmla="*/ 37 w 101"/>
                <a:gd name="T13" fmla="*/ 91 h 112"/>
                <a:gd name="T14" fmla="*/ 42 w 101"/>
                <a:gd name="T15" fmla="*/ 94 h 112"/>
                <a:gd name="T16" fmla="*/ 48 w 101"/>
                <a:gd name="T17" fmla="*/ 97 h 112"/>
                <a:gd name="T18" fmla="*/ 55 w 101"/>
                <a:gd name="T19" fmla="*/ 97 h 112"/>
                <a:gd name="T20" fmla="*/ 64 w 101"/>
                <a:gd name="T21" fmla="*/ 97 h 112"/>
                <a:gd name="T22" fmla="*/ 71 w 101"/>
                <a:gd name="T23" fmla="*/ 94 h 112"/>
                <a:gd name="T24" fmla="*/ 77 w 101"/>
                <a:gd name="T25" fmla="*/ 91 h 112"/>
                <a:gd name="T26" fmla="*/ 83 w 101"/>
                <a:gd name="T27" fmla="*/ 86 h 112"/>
                <a:gd name="T28" fmla="*/ 91 w 101"/>
                <a:gd name="T29" fmla="*/ 101 h 112"/>
                <a:gd name="T30" fmla="*/ 86 w 101"/>
                <a:gd name="T31" fmla="*/ 105 h 112"/>
                <a:gd name="T32" fmla="*/ 77 w 101"/>
                <a:gd name="T33" fmla="*/ 108 h 112"/>
                <a:gd name="T34" fmla="*/ 65 w 101"/>
                <a:gd name="T35" fmla="*/ 111 h 112"/>
                <a:gd name="T36" fmla="*/ 52 w 101"/>
                <a:gd name="T37" fmla="*/ 112 h 112"/>
                <a:gd name="T38" fmla="*/ 42 w 101"/>
                <a:gd name="T39" fmla="*/ 112 h 112"/>
                <a:gd name="T40" fmla="*/ 32 w 101"/>
                <a:gd name="T41" fmla="*/ 109 h 112"/>
                <a:gd name="T42" fmla="*/ 25 w 101"/>
                <a:gd name="T43" fmla="*/ 105 h 112"/>
                <a:gd name="T44" fmla="*/ 16 w 101"/>
                <a:gd name="T45" fmla="*/ 99 h 112"/>
                <a:gd name="T46" fmla="*/ 11 w 101"/>
                <a:gd name="T47" fmla="*/ 91 h 112"/>
                <a:gd name="T48" fmla="*/ 5 w 101"/>
                <a:gd name="T49" fmla="*/ 81 h 112"/>
                <a:gd name="T50" fmla="*/ 2 w 101"/>
                <a:gd name="T51" fmla="*/ 71 h 112"/>
                <a:gd name="T52" fmla="*/ 0 w 101"/>
                <a:gd name="T53" fmla="*/ 58 h 112"/>
                <a:gd name="T54" fmla="*/ 2 w 101"/>
                <a:gd name="T55" fmla="*/ 45 h 112"/>
                <a:gd name="T56" fmla="*/ 5 w 101"/>
                <a:gd name="T57" fmla="*/ 33 h 112"/>
                <a:gd name="T58" fmla="*/ 11 w 101"/>
                <a:gd name="T59" fmla="*/ 23 h 112"/>
                <a:gd name="T60" fmla="*/ 18 w 101"/>
                <a:gd name="T61" fmla="*/ 14 h 112"/>
                <a:gd name="T62" fmla="*/ 25 w 101"/>
                <a:gd name="T63" fmla="*/ 9 h 112"/>
                <a:gd name="T64" fmla="*/ 34 w 101"/>
                <a:gd name="T65" fmla="*/ 4 h 112"/>
                <a:gd name="T66" fmla="*/ 42 w 101"/>
                <a:gd name="T67" fmla="*/ 1 h 112"/>
                <a:gd name="T68" fmla="*/ 52 w 101"/>
                <a:gd name="T69" fmla="*/ 0 h 112"/>
                <a:gd name="T70" fmla="*/ 62 w 101"/>
                <a:gd name="T71" fmla="*/ 1 h 112"/>
                <a:gd name="T72" fmla="*/ 73 w 101"/>
                <a:gd name="T73" fmla="*/ 3 h 112"/>
                <a:gd name="T74" fmla="*/ 81 w 101"/>
                <a:gd name="T75" fmla="*/ 7 h 112"/>
                <a:gd name="T76" fmla="*/ 88 w 101"/>
                <a:gd name="T77" fmla="*/ 13 h 112"/>
                <a:gd name="T78" fmla="*/ 94 w 101"/>
                <a:gd name="T79" fmla="*/ 20 h 112"/>
                <a:gd name="T80" fmla="*/ 98 w 101"/>
                <a:gd name="T81" fmla="*/ 27 h 112"/>
                <a:gd name="T82" fmla="*/ 100 w 101"/>
                <a:gd name="T83" fmla="*/ 36 h 112"/>
                <a:gd name="T84" fmla="*/ 101 w 101"/>
                <a:gd name="T85" fmla="*/ 46 h 112"/>
                <a:gd name="T86" fmla="*/ 101 w 101"/>
                <a:gd name="T87" fmla="*/ 53 h 112"/>
                <a:gd name="T88" fmla="*/ 100 w 101"/>
                <a:gd name="T89" fmla="*/ 58 h 112"/>
                <a:gd name="T90" fmla="*/ 52 w 101"/>
                <a:gd name="T91" fmla="*/ 16 h 112"/>
                <a:gd name="T92" fmla="*/ 47 w 101"/>
                <a:gd name="T93" fmla="*/ 17 h 112"/>
                <a:gd name="T94" fmla="*/ 41 w 101"/>
                <a:gd name="T95" fmla="*/ 19 h 112"/>
                <a:gd name="T96" fmla="*/ 37 w 101"/>
                <a:gd name="T97" fmla="*/ 22 h 112"/>
                <a:gd name="T98" fmla="*/ 31 w 101"/>
                <a:gd name="T99" fmla="*/ 25 h 112"/>
                <a:gd name="T100" fmla="*/ 28 w 101"/>
                <a:gd name="T101" fmla="*/ 29 h 112"/>
                <a:gd name="T102" fmla="*/ 25 w 101"/>
                <a:gd name="T103" fmla="*/ 33 h 112"/>
                <a:gd name="T104" fmla="*/ 24 w 101"/>
                <a:gd name="T105" fmla="*/ 39 h 112"/>
                <a:gd name="T106" fmla="*/ 22 w 101"/>
                <a:gd name="T107" fmla="*/ 45 h 112"/>
                <a:gd name="T108" fmla="*/ 83 w 101"/>
                <a:gd name="T109" fmla="*/ 45 h 112"/>
                <a:gd name="T110" fmla="*/ 81 w 101"/>
                <a:gd name="T111" fmla="*/ 39 h 112"/>
                <a:gd name="T112" fmla="*/ 80 w 101"/>
                <a:gd name="T113" fmla="*/ 33 h 112"/>
                <a:gd name="T114" fmla="*/ 78 w 101"/>
                <a:gd name="T115" fmla="*/ 29 h 112"/>
                <a:gd name="T116" fmla="*/ 74 w 101"/>
                <a:gd name="T117" fmla="*/ 25 h 112"/>
                <a:gd name="T118" fmla="*/ 70 w 101"/>
                <a:gd name="T119" fmla="*/ 22 h 112"/>
                <a:gd name="T120" fmla="*/ 65 w 101"/>
                <a:gd name="T121" fmla="*/ 19 h 112"/>
                <a:gd name="T122" fmla="*/ 60 w 101"/>
                <a:gd name="T123" fmla="*/ 17 h 112"/>
                <a:gd name="T124" fmla="*/ 52 w 101"/>
                <a:gd name="T12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100" y="58"/>
                  </a:moveTo>
                  <a:lnTo>
                    <a:pt x="21" y="58"/>
                  </a:lnTo>
                  <a:lnTo>
                    <a:pt x="22" y="68"/>
                  </a:lnTo>
                  <a:lnTo>
                    <a:pt x="24" y="75"/>
                  </a:lnTo>
                  <a:lnTo>
                    <a:pt x="28" y="82"/>
                  </a:lnTo>
                  <a:lnTo>
                    <a:pt x="32" y="88"/>
                  </a:lnTo>
                  <a:lnTo>
                    <a:pt x="37" y="91"/>
                  </a:lnTo>
                  <a:lnTo>
                    <a:pt x="42" y="94"/>
                  </a:lnTo>
                  <a:lnTo>
                    <a:pt x="48" y="97"/>
                  </a:lnTo>
                  <a:lnTo>
                    <a:pt x="55" y="97"/>
                  </a:lnTo>
                  <a:lnTo>
                    <a:pt x="64" y="97"/>
                  </a:lnTo>
                  <a:lnTo>
                    <a:pt x="71" y="94"/>
                  </a:lnTo>
                  <a:lnTo>
                    <a:pt x="77" y="91"/>
                  </a:lnTo>
                  <a:lnTo>
                    <a:pt x="83" y="86"/>
                  </a:lnTo>
                  <a:lnTo>
                    <a:pt x="91" y="101"/>
                  </a:lnTo>
                  <a:lnTo>
                    <a:pt x="86" y="105"/>
                  </a:lnTo>
                  <a:lnTo>
                    <a:pt x="77" y="108"/>
                  </a:lnTo>
                  <a:lnTo>
                    <a:pt x="65" y="111"/>
                  </a:lnTo>
                  <a:lnTo>
                    <a:pt x="52" y="112"/>
                  </a:lnTo>
                  <a:lnTo>
                    <a:pt x="42" y="112"/>
                  </a:lnTo>
                  <a:lnTo>
                    <a:pt x="32" y="109"/>
                  </a:lnTo>
                  <a:lnTo>
                    <a:pt x="25" y="105"/>
                  </a:lnTo>
                  <a:lnTo>
                    <a:pt x="16" y="99"/>
                  </a:lnTo>
                  <a:lnTo>
                    <a:pt x="11" y="91"/>
                  </a:lnTo>
                  <a:lnTo>
                    <a:pt x="5" y="81"/>
                  </a:lnTo>
                  <a:lnTo>
                    <a:pt x="2" y="71"/>
                  </a:lnTo>
                  <a:lnTo>
                    <a:pt x="0" y="58"/>
                  </a:lnTo>
                  <a:lnTo>
                    <a:pt x="2" y="45"/>
                  </a:lnTo>
                  <a:lnTo>
                    <a:pt x="5" y="33"/>
                  </a:lnTo>
                  <a:lnTo>
                    <a:pt x="11" y="23"/>
                  </a:lnTo>
                  <a:lnTo>
                    <a:pt x="18" y="14"/>
                  </a:lnTo>
                  <a:lnTo>
                    <a:pt x="25" y="9"/>
                  </a:lnTo>
                  <a:lnTo>
                    <a:pt x="34" y="4"/>
                  </a:lnTo>
                  <a:lnTo>
                    <a:pt x="42" y="1"/>
                  </a:lnTo>
                  <a:lnTo>
                    <a:pt x="52" y="0"/>
                  </a:lnTo>
                  <a:lnTo>
                    <a:pt x="62" y="1"/>
                  </a:lnTo>
                  <a:lnTo>
                    <a:pt x="73" y="3"/>
                  </a:lnTo>
                  <a:lnTo>
                    <a:pt x="81" y="7"/>
                  </a:lnTo>
                  <a:lnTo>
                    <a:pt x="88" y="13"/>
                  </a:lnTo>
                  <a:lnTo>
                    <a:pt x="94" y="20"/>
                  </a:lnTo>
                  <a:lnTo>
                    <a:pt x="98" y="27"/>
                  </a:lnTo>
                  <a:lnTo>
                    <a:pt x="100" y="36"/>
                  </a:lnTo>
                  <a:lnTo>
                    <a:pt x="101" y="46"/>
                  </a:lnTo>
                  <a:lnTo>
                    <a:pt x="101" y="53"/>
                  </a:lnTo>
                  <a:lnTo>
                    <a:pt x="100" y="58"/>
                  </a:lnTo>
                  <a:close/>
                  <a:moveTo>
                    <a:pt x="52" y="16"/>
                  </a:moveTo>
                  <a:lnTo>
                    <a:pt x="47" y="17"/>
                  </a:lnTo>
                  <a:lnTo>
                    <a:pt x="41" y="19"/>
                  </a:lnTo>
                  <a:lnTo>
                    <a:pt x="37" y="22"/>
                  </a:lnTo>
                  <a:lnTo>
                    <a:pt x="31" y="25"/>
                  </a:lnTo>
                  <a:lnTo>
                    <a:pt x="28" y="29"/>
                  </a:lnTo>
                  <a:lnTo>
                    <a:pt x="25" y="33"/>
                  </a:lnTo>
                  <a:lnTo>
                    <a:pt x="24" y="39"/>
                  </a:lnTo>
                  <a:lnTo>
                    <a:pt x="22" y="45"/>
                  </a:lnTo>
                  <a:lnTo>
                    <a:pt x="83" y="45"/>
                  </a:lnTo>
                  <a:lnTo>
                    <a:pt x="81" y="39"/>
                  </a:lnTo>
                  <a:lnTo>
                    <a:pt x="80" y="33"/>
                  </a:lnTo>
                  <a:lnTo>
                    <a:pt x="78" y="29"/>
                  </a:lnTo>
                  <a:lnTo>
                    <a:pt x="74" y="25"/>
                  </a:lnTo>
                  <a:lnTo>
                    <a:pt x="70" y="22"/>
                  </a:lnTo>
                  <a:lnTo>
                    <a:pt x="65" y="19"/>
                  </a:lnTo>
                  <a:lnTo>
                    <a:pt x="60" y="17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" name="Freeform 97"/>
            <p:cNvSpPr>
              <a:spLocks/>
            </p:cNvSpPr>
            <p:nvPr userDrawn="1"/>
          </p:nvSpPr>
          <p:spPr bwMode="auto">
            <a:xfrm>
              <a:off x="3251200" y="825500"/>
              <a:ext cx="38100" cy="58737"/>
            </a:xfrm>
            <a:custGeom>
              <a:avLst/>
              <a:gdLst>
                <a:gd name="T0" fmla="*/ 6 w 71"/>
                <a:gd name="T1" fmla="*/ 86 h 112"/>
                <a:gd name="T2" fmla="*/ 21 w 71"/>
                <a:gd name="T3" fmla="*/ 94 h 112"/>
                <a:gd name="T4" fmla="*/ 32 w 71"/>
                <a:gd name="T5" fmla="*/ 97 h 112"/>
                <a:gd name="T6" fmla="*/ 47 w 71"/>
                <a:gd name="T7" fmla="*/ 92 h 112"/>
                <a:gd name="T8" fmla="*/ 51 w 71"/>
                <a:gd name="T9" fmla="*/ 82 h 112"/>
                <a:gd name="T10" fmla="*/ 47 w 71"/>
                <a:gd name="T11" fmla="*/ 72 h 112"/>
                <a:gd name="T12" fmla="*/ 34 w 71"/>
                <a:gd name="T13" fmla="*/ 63 h 112"/>
                <a:gd name="T14" fmla="*/ 15 w 71"/>
                <a:gd name="T15" fmla="*/ 53 h 112"/>
                <a:gd name="T16" fmla="*/ 8 w 71"/>
                <a:gd name="T17" fmla="*/ 46 h 112"/>
                <a:gd name="T18" fmla="*/ 2 w 71"/>
                <a:gd name="T19" fmla="*/ 37 h 112"/>
                <a:gd name="T20" fmla="*/ 0 w 71"/>
                <a:gd name="T21" fmla="*/ 29 h 112"/>
                <a:gd name="T22" fmla="*/ 3 w 71"/>
                <a:gd name="T23" fmla="*/ 16 h 112"/>
                <a:gd name="T24" fmla="*/ 11 w 71"/>
                <a:gd name="T25" fmla="*/ 7 h 112"/>
                <a:gd name="T26" fmla="*/ 22 w 71"/>
                <a:gd name="T27" fmla="*/ 1 h 112"/>
                <a:gd name="T28" fmla="*/ 37 w 71"/>
                <a:gd name="T29" fmla="*/ 0 h 112"/>
                <a:gd name="T30" fmla="*/ 65 w 71"/>
                <a:gd name="T31" fmla="*/ 7 h 112"/>
                <a:gd name="T32" fmla="*/ 55 w 71"/>
                <a:gd name="T33" fmla="*/ 22 h 112"/>
                <a:gd name="T34" fmla="*/ 44 w 71"/>
                <a:gd name="T35" fmla="*/ 17 h 112"/>
                <a:gd name="T36" fmla="*/ 31 w 71"/>
                <a:gd name="T37" fmla="*/ 17 h 112"/>
                <a:gd name="T38" fmla="*/ 22 w 71"/>
                <a:gd name="T39" fmla="*/ 23 h 112"/>
                <a:gd name="T40" fmla="*/ 22 w 71"/>
                <a:gd name="T41" fmla="*/ 33 h 112"/>
                <a:gd name="T42" fmla="*/ 28 w 71"/>
                <a:gd name="T43" fmla="*/ 40 h 112"/>
                <a:gd name="T44" fmla="*/ 47 w 71"/>
                <a:gd name="T45" fmla="*/ 50 h 112"/>
                <a:gd name="T46" fmla="*/ 65 w 71"/>
                <a:gd name="T47" fmla="*/ 63 h 112"/>
                <a:gd name="T48" fmla="*/ 70 w 71"/>
                <a:gd name="T49" fmla="*/ 72 h 112"/>
                <a:gd name="T50" fmla="*/ 71 w 71"/>
                <a:gd name="T51" fmla="*/ 82 h 112"/>
                <a:gd name="T52" fmla="*/ 68 w 71"/>
                <a:gd name="T53" fmla="*/ 95 h 112"/>
                <a:gd name="T54" fmla="*/ 61 w 71"/>
                <a:gd name="T55" fmla="*/ 104 h 112"/>
                <a:gd name="T56" fmla="*/ 48 w 71"/>
                <a:gd name="T57" fmla="*/ 111 h 112"/>
                <a:gd name="T58" fmla="*/ 32 w 71"/>
                <a:gd name="T59" fmla="*/ 112 h 112"/>
                <a:gd name="T60" fmla="*/ 15 w 71"/>
                <a:gd name="T61" fmla="*/ 111 h 112"/>
                <a:gd name="T62" fmla="*/ 0 w 71"/>
                <a:gd name="T63" fmla="*/ 104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1" h="112">
                  <a:moveTo>
                    <a:pt x="0" y="104"/>
                  </a:moveTo>
                  <a:lnTo>
                    <a:pt x="6" y="86"/>
                  </a:lnTo>
                  <a:lnTo>
                    <a:pt x="15" y="91"/>
                  </a:lnTo>
                  <a:lnTo>
                    <a:pt x="21" y="94"/>
                  </a:lnTo>
                  <a:lnTo>
                    <a:pt x="28" y="95"/>
                  </a:lnTo>
                  <a:lnTo>
                    <a:pt x="32" y="97"/>
                  </a:lnTo>
                  <a:lnTo>
                    <a:pt x="41" y="95"/>
                  </a:lnTo>
                  <a:lnTo>
                    <a:pt x="47" y="92"/>
                  </a:lnTo>
                  <a:lnTo>
                    <a:pt x="49" y="88"/>
                  </a:lnTo>
                  <a:lnTo>
                    <a:pt x="51" y="82"/>
                  </a:lnTo>
                  <a:lnTo>
                    <a:pt x="49" y="76"/>
                  </a:lnTo>
                  <a:lnTo>
                    <a:pt x="47" y="72"/>
                  </a:lnTo>
                  <a:lnTo>
                    <a:pt x="41" y="68"/>
                  </a:lnTo>
                  <a:lnTo>
                    <a:pt x="34" y="63"/>
                  </a:lnTo>
                  <a:lnTo>
                    <a:pt x="22" y="58"/>
                  </a:lnTo>
                  <a:lnTo>
                    <a:pt x="15" y="53"/>
                  </a:lnTo>
                  <a:lnTo>
                    <a:pt x="11" y="50"/>
                  </a:lnTo>
                  <a:lnTo>
                    <a:pt x="8" y="46"/>
                  </a:lnTo>
                  <a:lnTo>
                    <a:pt x="5" y="42"/>
                  </a:lnTo>
                  <a:lnTo>
                    <a:pt x="2" y="37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2" y="22"/>
                  </a:lnTo>
                  <a:lnTo>
                    <a:pt x="3" y="16"/>
                  </a:lnTo>
                  <a:lnTo>
                    <a:pt x="6" y="12"/>
                  </a:lnTo>
                  <a:lnTo>
                    <a:pt x="11" y="7"/>
                  </a:lnTo>
                  <a:lnTo>
                    <a:pt x="16" y="4"/>
                  </a:lnTo>
                  <a:lnTo>
                    <a:pt x="22" y="1"/>
                  </a:lnTo>
                  <a:lnTo>
                    <a:pt x="28" y="0"/>
                  </a:lnTo>
                  <a:lnTo>
                    <a:pt x="37" y="0"/>
                  </a:lnTo>
                  <a:lnTo>
                    <a:pt x="49" y="1"/>
                  </a:lnTo>
                  <a:lnTo>
                    <a:pt x="65" y="7"/>
                  </a:lnTo>
                  <a:lnTo>
                    <a:pt x="61" y="26"/>
                  </a:lnTo>
                  <a:lnTo>
                    <a:pt x="55" y="22"/>
                  </a:lnTo>
                  <a:lnTo>
                    <a:pt x="49" y="19"/>
                  </a:lnTo>
                  <a:lnTo>
                    <a:pt x="44" y="17"/>
                  </a:lnTo>
                  <a:lnTo>
                    <a:pt x="38" y="16"/>
                  </a:lnTo>
                  <a:lnTo>
                    <a:pt x="31" y="17"/>
                  </a:lnTo>
                  <a:lnTo>
                    <a:pt x="25" y="20"/>
                  </a:lnTo>
                  <a:lnTo>
                    <a:pt x="22" y="23"/>
                  </a:lnTo>
                  <a:lnTo>
                    <a:pt x="21" y="27"/>
                  </a:lnTo>
                  <a:lnTo>
                    <a:pt x="22" y="33"/>
                  </a:lnTo>
                  <a:lnTo>
                    <a:pt x="24" y="37"/>
                  </a:lnTo>
                  <a:lnTo>
                    <a:pt x="28" y="40"/>
                  </a:lnTo>
                  <a:lnTo>
                    <a:pt x="32" y="43"/>
                  </a:lnTo>
                  <a:lnTo>
                    <a:pt x="47" y="50"/>
                  </a:lnTo>
                  <a:lnTo>
                    <a:pt x="58" y="56"/>
                  </a:lnTo>
                  <a:lnTo>
                    <a:pt x="65" y="63"/>
                  </a:lnTo>
                  <a:lnTo>
                    <a:pt x="68" y="66"/>
                  </a:lnTo>
                  <a:lnTo>
                    <a:pt x="70" y="72"/>
                  </a:lnTo>
                  <a:lnTo>
                    <a:pt x="71" y="76"/>
                  </a:lnTo>
                  <a:lnTo>
                    <a:pt x="71" y="82"/>
                  </a:lnTo>
                  <a:lnTo>
                    <a:pt x="70" y="88"/>
                  </a:lnTo>
                  <a:lnTo>
                    <a:pt x="68" y="95"/>
                  </a:lnTo>
                  <a:lnTo>
                    <a:pt x="65" y="99"/>
                  </a:lnTo>
                  <a:lnTo>
                    <a:pt x="61" y="104"/>
                  </a:lnTo>
                  <a:lnTo>
                    <a:pt x="55" y="108"/>
                  </a:lnTo>
                  <a:lnTo>
                    <a:pt x="48" y="111"/>
                  </a:lnTo>
                  <a:lnTo>
                    <a:pt x="41" y="112"/>
                  </a:lnTo>
                  <a:lnTo>
                    <a:pt x="32" y="112"/>
                  </a:lnTo>
                  <a:lnTo>
                    <a:pt x="24" y="112"/>
                  </a:lnTo>
                  <a:lnTo>
                    <a:pt x="15" y="111"/>
                  </a:lnTo>
                  <a:lnTo>
                    <a:pt x="8" y="108"/>
                  </a:lnTo>
                  <a:lnTo>
                    <a:pt x="0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" name="Freeform 98"/>
            <p:cNvSpPr>
              <a:spLocks/>
            </p:cNvSpPr>
            <p:nvPr userDrawn="1"/>
          </p:nvSpPr>
          <p:spPr bwMode="auto">
            <a:xfrm>
              <a:off x="3295650" y="811213"/>
              <a:ext cx="36513" cy="73025"/>
            </a:xfrm>
            <a:custGeom>
              <a:avLst/>
              <a:gdLst>
                <a:gd name="T0" fmla="*/ 11 w 69"/>
                <a:gd name="T1" fmla="*/ 44 h 139"/>
                <a:gd name="T2" fmla="*/ 0 w 69"/>
                <a:gd name="T3" fmla="*/ 44 h 139"/>
                <a:gd name="T4" fmla="*/ 0 w 69"/>
                <a:gd name="T5" fmla="*/ 28 h 139"/>
                <a:gd name="T6" fmla="*/ 11 w 69"/>
                <a:gd name="T7" fmla="*/ 28 h 139"/>
                <a:gd name="T8" fmla="*/ 11 w 69"/>
                <a:gd name="T9" fmla="*/ 7 h 139"/>
                <a:gd name="T10" fmla="*/ 31 w 69"/>
                <a:gd name="T11" fmla="*/ 0 h 139"/>
                <a:gd name="T12" fmla="*/ 31 w 69"/>
                <a:gd name="T13" fmla="*/ 28 h 139"/>
                <a:gd name="T14" fmla="*/ 60 w 69"/>
                <a:gd name="T15" fmla="*/ 28 h 139"/>
                <a:gd name="T16" fmla="*/ 60 w 69"/>
                <a:gd name="T17" fmla="*/ 44 h 139"/>
                <a:gd name="T18" fmla="*/ 31 w 69"/>
                <a:gd name="T19" fmla="*/ 44 h 139"/>
                <a:gd name="T20" fmla="*/ 31 w 69"/>
                <a:gd name="T21" fmla="*/ 98 h 139"/>
                <a:gd name="T22" fmla="*/ 31 w 69"/>
                <a:gd name="T23" fmla="*/ 105 h 139"/>
                <a:gd name="T24" fmla="*/ 33 w 69"/>
                <a:gd name="T25" fmla="*/ 111 h 139"/>
                <a:gd name="T26" fmla="*/ 34 w 69"/>
                <a:gd name="T27" fmla="*/ 115 h 139"/>
                <a:gd name="T28" fmla="*/ 36 w 69"/>
                <a:gd name="T29" fmla="*/ 118 h 139"/>
                <a:gd name="T30" fmla="*/ 39 w 69"/>
                <a:gd name="T31" fmla="*/ 121 h 139"/>
                <a:gd name="T32" fmla="*/ 41 w 69"/>
                <a:gd name="T33" fmla="*/ 122 h 139"/>
                <a:gd name="T34" fmla="*/ 46 w 69"/>
                <a:gd name="T35" fmla="*/ 124 h 139"/>
                <a:gd name="T36" fmla="*/ 50 w 69"/>
                <a:gd name="T37" fmla="*/ 124 h 139"/>
                <a:gd name="T38" fmla="*/ 57 w 69"/>
                <a:gd name="T39" fmla="*/ 122 h 139"/>
                <a:gd name="T40" fmla="*/ 66 w 69"/>
                <a:gd name="T41" fmla="*/ 119 h 139"/>
                <a:gd name="T42" fmla="*/ 69 w 69"/>
                <a:gd name="T43" fmla="*/ 136 h 139"/>
                <a:gd name="T44" fmla="*/ 56 w 69"/>
                <a:gd name="T45" fmla="*/ 139 h 139"/>
                <a:gd name="T46" fmla="*/ 43 w 69"/>
                <a:gd name="T47" fmla="*/ 139 h 139"/>
                <a:gd name="T48" fmla="*/ 36 w 69"/>
                <a:gd name="T49" fmla="*/ 139 h 139"/>
                <a:gd name="T50" fmla="*/ 30 w 69"/>
                <a:gd name="T51" fmla="*/ 138 h 139"/>
                <a:gd name="T52" fmla="*/ 26 w 69"/>
                <a:gd name="T53" fmla="*/ 134 h 139"/>
                <a:gd name="T54" fmla="*/ 21 w 69"/>
                <a:gd name="T55" fmla="*/ 131 h 139"/>
                <a:gd name="T56" fmla="*/ 17 w 69"/>
                <a:gd name="T57" fmla="*/ 125 h 139"/>
                <a:gd name="T58" fmla="*/ 14 w 69"/>
                <a:gd name="T59" fmla="*/ 119 h 139"/>
                <a:gd name="T60" fmla="*/ 13 w 69"/>
                <a:gd name="T61" fmla="*/ 113 h 139"/>
                <a:gd name="T62" fmla="*/ 11 w 69"/>
                <a:gd name="T63" fmla="*/ 106 h 139"/>
                <a:gd name="T64" fmla="*/ 11 w 69"/>
                <a:gd name="T65" fmla="*/ 4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9" h="139">
                  <a:moveTo>
                    <a:pt x="11" y="44"/>
                  </a:moveTo>
                  <a:lnTo>
                    <a:pt x="0" y="44"/>
                  </a:lnTo>
                  <a:lnTo>
                    <a:pt x="0" y="28"/>
                  </a:lnTo>
                  <a:lnTo>
                    <a:pt x="11" y="28"/>
                  </a:lnTo>
                  <a:lnTo>
                    <a:pt x="11" y="7"/>
                  </a:lnTo>
                  <a:lnTo>
                    <a:pt x="31" y="0"/>
                  </a:lnTo>
                  <a:lnTo>
                    <a:pt x="31" y="28"/>
                  </a:lnTo>
                  <a:lnTo>
                    <a:pt x="60" y="28"/>
                  </a:lnTo>
                  <a:lnTo>
                    <a:pt x="60" y="44"/>
                  </a:lnTo>
                  <a:lnTo>
                    <a:pt x="31" y="44"/>
                  </a:lnTo>
                  <a:lnTo>
                    <a:pt x="31" y="98"/>
                  </a:lnTo>
                  <a:lnTo>
                    <a:pt x="31" y="105"/>
                  </a:lnTo>
                  <a:lnTo>
                    <a:pt x="33" y="111"/>
                  </a:lnTo>
                  <a:lnTo>
                    <a:pt x="34" y="115"/>
                  </a:lnTo>
                  <a:lnTo>
                    <a:pt x="36" y="118"/>
                  </a:lnTo>
                  <a:lnTo>
                    <a:pt x="39" y="121"/>
                  </a:lnTo>
                  <a:lnTo>
                    <a:pt x="41" y="122"/>
                  </a:lnTo>
                  <a:lnTo>
                    <a:pt x="46" y="124"/>
                  </a:lnTo>
                  <a:lnTo>
                    <a:pt x="50" y="124"/>
                  </a:lnTo>
                  <a:lnTo>
                    <a:pt x="57" y="122"/>
                  </a:lnTo>
                  <a:lnTo>
                    <a:pt x="66" y="119"/>
                  </a:lnTo>
                  <a:lnTo>
                    <a:pt x="69" y="136"/>
                  </a:lnTo>
                  <a:lnTo>
                    <a:pt x="56" y="139"/>
                  </a:lnTo>
                  <a:lnTo>
                    <a:pt x="43" y="139"/>
                  </a:lnTo>
                  <a:lnTo>
                    <a:pt x="36" y="139"/>
                  </a:lnTo>
                  <a:lnTo>
                    <a:pt x="30" y="138"/>
                  </a:lnTo>
                  <a:lnTo>
                    <a:pt x="26" y="134"/>
                  </a:lnTo>
                  <a:lnTo>
                    <a:pt x="21" y="131"/>
                  </a:lnTo>
                  <a:lnTo>
                    <a:pt x="17" y="125"/>
                  </a:lnTo>
                  <a:lnTo>
                    <a:pt x="14" y="119"/>
                  </a:lnTo>
                  <a:lnTo>
                    <a:pt x="13" y="113"/>
                  </a:lnTo>
                  <a:lnTo>
                    <a:pt x="11" y="106"/>
                  </a:lnTo>
                  <a:lnTo>
                    <a:pt x="11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8" name="Freeform 99"/>
            <p:cNvSpPr>
              <a:spLocks noEditPoints="1"/>
            </p:cNvSpPr>
            <p:nvPr userDrawn="1"/>
          </p:nvSpPr>
          <p:spPr bwMode="auto">
            <a:xfrm>
              <a:off x="3336925" y="804863"/>
              <a:ext cx="19050" cy="79375"/>
            </a:xfrm>
            <a:custGeom>
              <a:avLst/>
              <a:gdLst>
                <a:gd name="T0" fmla="*/ 24 w 36"/>
                <a:gd name="T1" fmla="*/ 0 h 150"/>
                <a:gd name="T2" fmla="*/ 29 w 36"/>
                <a:gd name="T3" fmla="*/ 2 h 150"/>
                <a:gd name="T4" fmla="*/ 33 w 36"/>
                <a:gd name="T5" fmla="*/ 3 h 150"/>
                <a:gd name="T6" fmla="*/ 36 w 36"/>
                <a:gd name="T7" fmla="*/ 7 h 150"/>
                <a:gd name="T8" fmla="*/ 36 w 36"/>
                <a:gd name="T9" fmla="*/ 12 h 150"/>
                <a:gd name="T10" fmla="*/ 36 w 36"/>
                <a:gd name="T11" fmla="*/ 16 h 150"/>
                <a:gd name="T12" fmla="*/ 33 w 36"/>
                <a:gd name="T13" fmla="*/ 20 h 150"/>
                <a:gd name="T14" fmla="*/ 29 w 36"/>
                <a:gd name="T15" fmla="*/ 23 h 150"/>
                <a:gd name="T16" fmla="*/ 24 w 36"/>
                <a:gd name="T17" fmla="*/ 23 h 150"/>
                <a:gd name="T18" fmla="*/ 20 w 36"/>
                <a:gd name="T19" fmla="*/ 23 h 150"/>
                <a:gd name="T20" fmla="*/ 16 w 36"/>
                <a:gd name="T21" fmla="*/ 20 h 150"/>
                <a:gd name="T22" fmla="*/ 14 w 36"/>
                <a:gd name="T23" fmla="*/ 16 h 150"/>
                <a:gd name="T24" fmla="*/ 13 w 36"/>
                <a:gd name="T25" fmla="*/ 12 h 150"/>
                <a:gd name="T26" fmla="*/ 14 w 36"/>
                <a:gd name="T27" fmla="*/ 7 h 150"/>
                <a:gd name="T28" fmla="*/ 16 w 36"/>
                <a:gd name="T29" fmla="*/ 3 h 150"/>
                <a:gd name="T30" fmla="*/ 20 w 36"/>
                <a:gd name="T31" fmla="*/ 2 h 150"/>
                <a:gd name="T32" fmla="*/ 24 w 36"/>
                <a:gd name="T33" fmla="*/ 0 h 150"/>
                <a:gd name="T34" fmla="*/ 14 w 36"/>
                <a:gd name="T35" fmla="*/ 150 h 150"/>
                <a:gd name="T36" fmla="*/ 14 w 36"/>
                <a:gd name="T37" fmla="*/ 58 h 150"/>
                <a:gd name="T38" fmla="*/ 0 w 36"/>
                <a:gd name="T39" fmla="*/ 58 h 150"/>
                <a:gd name="T40" fmla="*/ 0 w 36"/>
                <a:gd name="T41" fmla="*/ 40 h 150"/>
                <a:gd name="T42" fmla="*/ 33 w 36"/>
                <a:gd name="T43" fmla="*/ 40 h 150"/>
                <a:gd name="T44" fmla="*/ 33 w 36"/>
                <a:gd name="T45" fmla="*/ 150 h 150"/>
                <a:gd name="T46" fmla="*/ 14 w 36"/>
                <a:gd name="T4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6" h="150">
                  <a:moveTo>
                    <a:pt x="24" y="0"/>
                  </a:moveTo>
                  <a:lnTo>
                    <a:pt x="29" y="2"/>
                  </a:lnTo>
                  <a:lnTo>
                    <a:pt x="33" y="3"/>
                  </a:lnTo>
                  <a:lnTo>
                    <a:pt x="36" y="7"/>
                  </a:lnTo>
                  <a:lnTo>
                    <a:pt x="36" y="12"/>
                  </a:lnTo>
                  <a:lnTo>
                    <a:pt x="36" y="16"/>
                  </a:lnTo>
                  <a:lnTo>
                    <a:pt x="33" y="20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0" y="23"/>
                  </a:lnTo>
                  <a:lnTo>
                    <a:pt x="16" y="20"/>
                  </a:lnTo>
                  <a:lnTo>
                    <a:pt x="14" y="16"/>
                  </a:lnTo>
                  <a:lnTo>
                    <a:pt x="13" y="12"/>
                  </a:lnTo>
                  <a:lnTo>
                    <a:pt x="14" y="7"/>
                  </a:lnTo>
                  <a:lnTo>
                    <a:pt x="16" y="3"/>
                  </a:lnTo>
                  <a:lnTo>
                    <a:pt x="20" y="2"/>
                  </a:lnTo>
                  <a:lnTo>
                    <a:pt x="24" y="0"/>
                  </a:lnTo>
                  <a:close/>
                  <a:moveTo>
                    <a:pt x="14" y="150"/>
                  </a:moveTo>
                  <a:lnTo>
                    <a:pt x="14" y="58"/>
                  </a:lnTo>
                  <a:lnTo>
                    <a:pt x="0" y="58"/>
                  </a:lnTo>
                  <a:lnTo>
                    <a:pt x="0" y="40"/>
                  </a:lnTo>
                  <a:lnTo>
                    <a:pt x="33" y="40"/>
                  </a:lnTo>
                  <a:lnTo>
                    <a:pt x="33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9" name="Freeform 100"/>
            <p:cNvSpPr>
              <a:spLocks noEditPoints="1"/>
            </p:cNvSpPr>
            <p:nvPr userDrawn="1"/>
          </p:nvSpPr>
          <p:spPr bwMode="auto">
            <a:xfrm>
              <a:off x="3365500" y="796925"/>
              <a:ext cx="47625" cy="87312"/>
            </a:xfrm>
            <a:custGeom>
              <a:avLst/>
              <a:gdLst>
                <a:gd name="T0" fmla="*/ 90 w 90"/>
                <a:gd name="T1" fmla="*/ 65 h 165"/>
                <a:gd name="T2" fmla="*/ 80 w 90"/>
                <a:gd name="T3" fmla="*/ 78 h 165"/>
                <a:gd name="T4" fmla="*/ 77 w 90"/>
                <a:gd name="T5" fmla="*/ 75 h 165"/>
                <a:gd name="T6" fmla="*/ 69 w 90"/>
                <a:gd name="T7" fmla="*/ 72 h 165"/>
                <a:gd name="T8" fmla="*/ 62 w 90"/>
                <a:gd name="T9" fmla="*/ 70 h 165"/>
                <a:gd name="T10" fmla="*/ 55 w 90"/>
                <a:gd name="T11" fmla="*/ 69 h 165"/>
                <a:gd name="T12" fmla="*/ 48 w 90"/>
                <a:gd name="T13" fmla="*/ 70 h 165"/>
                <a:gd name="T14" fmla="*/ 41 w 90"/>
                <a:gd name="T15" fmla="*/ 72 h 165"/>
                <a:gd name="T16" fmla="*/ 35 w 90"/>
                <a:gd name="T17" fmla="*/ 76 h 165"/>
                <a:gd name="T18" fmla="*/ 31 w 90"/>
                <a:gd name="T19" fmla="*/ 80 h 165"/>
                <a:gd name="T20" fmla="*/ 26 w 90"/>
                <a:gd name="T21" fmla="*/ 86 h 165"/>
                <a:gd name="T22" fmla="*/ 23 w 90"/>
                <a:gd name="T23" fmla="*/ 93 h 165"/>
                <a:gd name="T24" fmla="*/ 22 w 90"/>
                <a:gd name="T25" fmla="*/ 102 h 165"/>
                <a:gd name="T26" fmla="*/ 20 w 90"/>
                <a:gd name="T27" fmla="*/ 111 h 165"/>
                <a:gd name="T28" fmla="*/ 22 w 90"/>
                <a:gd name="T29" fmla="*/ 119 h 165"/>
                <a:gd name="T30" fmla="*/ 23 w 90"/>
                <a:gd name="T31" fmla="*/ 128 h 165"/>
                <a:gd name="T32" fmla="*/ 26 w 90"/>
                <a:gd name="T33" fmla="*/ 134 h 165"/>
                <a:gd name="T34" fmla="*/ 31 w 90"/>
                <a:gd name="T35" fmla="*/ 139 h 165"/>
                <a:gd name="T36" fmla="*/ 35 w 90"/>
                <a:gd name="T37" fmla="*/ 144 h 165"/>
                <a:gd name="T38" fmla="*/ 42 w 90"/>
                <a:gd name="T39" fmla="*/ 147 h 165"/>
                <a:gd name="T40" fmla="*/ 49 w 90"/>
                <a:gd name="T41" fmla="*/ 150 h 165"/>
                <a:gd name="T42" fmla="*/ 57 w 90"/>
                <a:gd name="T43" fmla="*/ 150 h 165"/>
                <a:gd name="T44" fmla="*/ 64 w 90"/>
                <a:gd name="T45" fmla="*/ 150 h 165"/>
                <a:gd name="T46" fmla="*/ 69 w 90"/>
                <a:gd name="T47" fmla="*/ 147 h 165"/>
                <a:gd name="T48" fmla="*/ 77 w 90"/>
                <a:gd name="T49" fmla="*/ 144 h 165"/>
                <a:gd name="T50" fmla="*/ 82 w 90"/>
                <a:gd name="T51" fmla="*/ 139 h 165"/>
                <a:gd name="T52" fmla="*/ 90 w 90"/>
                <a:gd name="T53" fmla="*/ 155 h 165"/>
                <a:gd name="T54" fmla="*/ 82 w 90"/>
                <a:gd name="T55" fmla="*/ 160 h 165"/>
                <a:gd name="T56" fmla="*/ 72 w 90"/>
                <a:gd name="T57" fmla="*/ 162 h 165"/>
                <a:gd name="T58" fmla="*/ 62 w 90"/>
                <a:gd name="T59" fmla="*/ 165 h 165"/>
                <a:gd name="T60" fmla="*/ 52 w 90"/>
                <a:gd name="T61" fmla="*/ 165 h 165"/>
                <a:gd name="T62" fmla="*/ 41 w 90"/>
                <a:gd name="T63" fmla="*/ 165 h 165"/>
                <a:gd name="T64" fmla="*/ 32 w 90"/>
                <a:gd name="T65" fmla="*/ 162 h 165"/>
                <a:gd name="T66" fmla="*/ 23 w 90"/>
                <a:gd name="T67" fmla="*/ 157 h 165"/>
                <a:gd name="T68" fmla="*/ 15 w 90"/>
                <a:gd name="T69" fmla="*/ 151 h 165"/>
                <a:gd name="T70" fmla="*/ 9 w 90"/>
                <a:gd name="T71" fmla="*/ 142 h 165"/>
                <a:gd name="T72" fmla="*/ 5 w 90"/>
                <a:gd name="T73" fmla="*/ 134 h 165"/>
                <a:gd name="T74" fmla="*/ 2 w 90"/>
                <a:gd name="T75" fmla="*/ 122 h 165"/>
                <a:gd name="T76" fmla="*/ 0 w 90"/>
                <a:gd name="T77" fmla="*/ 111 h 165"/>
                <a:gd name="T78" fmla="*/ 2 w 90"/>
                <a:gd name="T79" fmla="*/ 98 h 165"/>
                <a:gd name="T80" fmla="*/ 5 w 90"/>
                <a:gd name="T81" fmla="*/ 88 h 165"/>
                <a:gd name="T82" fmla="*/ 9 w 90"/>
                <a:gd name="T83" fmla="*/ 78 h 165"/>
                <a:gd name="T84" fmla="*/ 16 w 90"/>
                <a:gd name="T85" fmla="*/ 69 h 165"/>
                <a:gd name="T86" fmla="*/ 23 w 90"/>
                <a:gd name="T87" fmla="*/ 62 h 165"/>
                <a:gd name="T88" fmla="*/ 33 w 90"/>
                <a:gd name="T89" fmla="*/ 57 h 165"/>
                <a:gd name="T90" fmla="*/ 45 w 90"/>
                <a:gd name="T91" fmla="*/ 54 h 165"/>
                <a:gd name="T92" fmla="*/ 57 w 90"/>
                <a:gd name="T93" fmla="*/ 53 h 165"/>
                <a:gd name="T94" fmla="*/ 65 w 90"/>
                <a:gd name="T95" fmla="*/ 54 h 165"/>
                <a:gd name="T96" fmla="*/ 75 w 90"/>
                <a:gd name="T97" fmla="*/ 56 h 165"/>
                <a:gd name="T98" fmla="*/ 84 w 90"/>
                <a:gd name="T99" fmla="*/ 60 h 165"/>
                <a:gd name="T100" fmla="*/ 90 w 90"/>
                <a:gd name="T101" fmla="*/ 65 h 165"/>
                <a:gd name="T102" fmla="*/ 87 w 90"/>
                <a:gd name="T103" fmla="*/ 0 h 165"/>
                <a:gd name="T104" fmla="*/ 57 w 90"/>
                <a:gd name="T105" fmla="*/ 33 h 165"/>
                <a:gd name="T106" fmla="*/ 45 w 90"/>
                <a:gd name="T107" fmla="*/ 33 h 165"/>
                <a:gd name="T108" fmla="*/ 15 w 90"/>
                <a:gd name="T109" fmla="*/ 0 h 165"/>
                <a:gd name="T110" fmla="*/ 32 w 90"/>
                <a:gd name="T111" fmla="*/ 0 h 165"/>
                <a:gd name="T112" fmla="*/ 51 w 90"/>
                <a:gd name="T113" fmla="*/ 18 h 165"/>
                <a:gd name="T114" fmla="*/ 67 w 90"/>
                <a:gd name="T115" fmla="*/ 0 h 165"/>
                <a:gd name="T116" fmla="*/ 87 w 90"/>
                <a:gd name="T11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0" h="165">
                  <a:moveTo>
                    <a:pt x="90" y="65"/>
                  </a:moveTo>
                  <a:lnTo>
                    <a:pt x="80" y="78"/>
                  </a:lnTo>
                  <a:lnTo>
                    <a:pt x="77" y="75"/>
                  </a:lnTo>
                  <a:lnTo>
                    <a:pt x="69" y="72"/>
                  </a:lnTo>
                  <a:lnTo>
                    <a:pt x="62" y="70"/>
                  </a:lnTo>
                  <a:lnTo>
                    <a:pt x="55" y="69"/>
                  </a:lnTo>
                  <a:lnTo>
                    <a:pt x="48" y="70"/>
                  </a:lnTo>
                  <a:lnTo>
                    <a:pt x="41" y="72"/>
                  </a:lnTo>
                  <a:lnTo>
                    <a:pt x="35" y="76"/>
                  </a:lnTo>
                  <a:lnTo>
                    <a:pt x="31" y="80"/>
                  </a:lnTo>
                  <a:lnTo>
                    <a:pt x="26" y="86"/>
                  </a:lnTo>
                  <a:lnTo>
                    <a:pt x="23" y="93"/>
                  </a:lnTo>
                  <a:lnTo>
                    <a:pt x="22" y="102"/>
                  </a:lnTo>
                  <a:lnTo>
                    <a:pt x="20" y="111"/>
                  </a:lnTo>
                  <a:lnTo>
                    <a:pt x="22" y="119"/>
                  </a:lnTo>
                  <a:lnTo>
                    <a:pt x="23" y="128"/>
                  </a:lnTo>
                  <a:lnTo>
                    <a:pt x="26" y="134"/>
                  </a:lnTo>
                  <a:lnTo>
                    <a:pt x="31" y="139"/>
                  </a:lnTo>
                  <a:lnTo>
                    <a:pt x="35" y="144"/>
                  </a:lnTo>
                  <a:lnTo>
                    <a:pt x="42" y="147"/>
                  </a:lnTo>
                  <a:lnTo>
                    <a:pt x="49" y="150"/>
                  </a:lnTo>
                  <a:lnTo>
                    <a:pt x="57" y="150"/>
                  </a:lnTo>
                  <a:lnTo>
                    <a:pt x="64" y="150"/>
                  </a:lnTo>
                  <a:lnTo>
                    <a:pt x="69" y="147"/>
                  </a:lnTo>
                  <a:lnTo>
                    <a:pt x="77" y="144"/>
                  </a:lnTo>
                  <a:lnTo>
                    <a:pt x="82" y="139"/>
                  </a:lnTo>
                  <a:lnTo>
                    <a:pt x="90" y="155"/>
                  </a:lnTo>
                  <a:lnTo>
                    <a:pt x="82" y="160"/>
                  </a:lnTo>
                  <a:lnTo>
                    <a:pt x="72" y="162"/>
                  </a:lnTo>
                  <a:lnTo>
                    <a:pt x="62" y="165"/>
                  </a:lnTo>
                  <a:lnTo>
                    <a:pt x="52" y="165"/>
                  </a:lnTo>
                  <a:lnTo>
                    <a:pt x="41" y="165"/>
                  </a:lnTo>
                  <a:lnTo>
                    <a:pt x="32" y="162"/>
                  </a:lnTo>
                  <a:lnTo>
                    <a:pt x="23" y="157"/>
                  </a:lnTo>
                  <a:lnTo>
                    <a:pt x="15" y="151"/>
                  </a:lnTo>
                  <a:lnTo>
                    <a:pt x="9" y="142"/>
                  </a:lnTo>
                  <a:lnTo>
                    <a:pt x="5" y="134"/>
                  </a:lnTo>
                  <a:lnTo>
                    <a:pt x="2" y="122"/>
                  </a:lnTo>
                  <a:lnTo>
                    <a:pt x="0" y="111"/>
                  </a:lnTo>
                  <a:lnTo>
                    <a:pt x="2" y="98"/>
                  </a:lnTo>
                  <a:lnTo>
                    <a:pt x="5" y="88"/>
                  </a:lnTo>
                  <a:lnTo>
                    <a:pt x="9" y="78"/>
                  </a:lnTo>
                  <a:lnTo>
                    <a:pt x="16" y="69"/>
                  </a:lnTo>
                  <a:lnTo>
                    <a:pt x="23" y="62"/>
                  </a:lnTo>
                  <a:lnTo>
                    <a:pt x="33" y="57"/>
                  </a:lnTo>
                  <a:lnTo>
                    <a:pt x="45" y="54"/>
                  </a:lnTo>
                  <a:lnTo>
                    <a:pt x="57" y="53"/>
                  </a:lnTo>
                  <a:lnTo>
                    <a:pt x="65" y="54"/>
                  </a:lnTo>
                  <a:lnTo>
                    <a:pt x="75" y="56"/>
                  </a:lnTo>
                  <a:lnTo>
                    <a:pt x="84" y="60"/>
                  </a:lnTo>
                  <a:lnTo>
                    <a:pt x="90" y="65"/>
                  </a:lnTo>
                  <a:close/>
                  <a:moveTo>
                    <a:pt x="87" y="0"/>
                  </a:moveTo>
                  <a:lnTo>
                    <a:pt x="57" y="33"/>
                  </a:lnTo>
                  <a:lnTo>
                    <a:pt x="45" y="33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51" y="18"/>
                  </a:lnTo>
                  <a:lnTo>
                    <a:pt x="67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0" name="Freeform 101"/>
            <p:cNvSpPr>
              <a:spLocks/>
            </p:cNvSpPr>
            <p:nvPr userDrawn="1"/>
          </p:nvSpPr>
          <p:spPr bwMode="auto">
            <a:xfrm>
              <a:off x="3421063" y="825500"/>
              <a:ext cx="46038" cy="58737"/>
            </a:xfrm>
            <a:custGeom>
              <a:avLst/>
              <a:gdLst>
                <a:gd name="T0" fmla="*/ 68 w 86"/>
                <a:gd name="T1" fmla="*/ 111 h 111"/>
                <a:gd name="T2" fmla="*/ 68 w 86"/>
                <a:gd name="T3" fmla="*/ 48 h 111"/>
                <a:gd name="T4" fmla="*/ 66 w 86"/>
                <a:gd name="T5" fmla="*/ 39 h 111"/>
                <a:gd name="T6" fmla="*/ 66 w 86"/>
                <a:gd name="T7" fmla="*/ 33 h 111"/>
                <a:gd name="T8" fmla="*/ 65 w 86"/>
                <a:gd name="T9" fmla="*/ 27 h 111"/>
                <a:gd name="T10" fmla="*/ 62 w 86"/>
                <a:gd name="T11" fmla="*/ 23 h 111"/>
                <a:gd name="T12" fmla="*/ 59 w 86"/>
                <a:gd name="T13" fmla="*/ 20 h 111"/>
                <a:gd name="T14" fmla="*/ 55 w 86"/>
                <a:gd name="T15" fmla="*/ 17 h 111"/>
                <a:gd name="T16" fmla="*/ 50 w 86"/>
                <a:gd name="T17" fmla="*/ 17 h 111"/>
                <a:gd name="T18" fmla="*/ 45 w 86"/>
                <a:gd name="T19" fmla="*/ 16 h 111"/>
                <a:gd name="T20" fmla="*/ 37 w 86"/>
                <a:gd name="T21" fmla="*/ 17 h 111"/>
                <a:gd name="T22" fmla="*/ 30 w 86"/>
                <a:gd name="T23" fmla="*/ 20 h 111"/>
                <a:gd name="T24" fmla="*/ 24 w 86"/>
                <a:gd name="T25" fmla="*/ 25 h 111"/>
                <a:gd name="T26" fmla="*/ 20 w 86"/>
                <a:gd name="T27" fmla="*/ 30 h 111"/>
                <a:gd name="T28" fmla="*/ 20 w 86"/>
                <a:gd name="T29" fmla="*/ 111 h 111"/>
                <a:gd name="T30" fmla="*/ 0 w 86"/>
                <a:gd name="T31" fmla="*/ 111 h 111"/>
                <a:gd name="T32" fmla="*/ 0 w 86"/>
                <a:gd name="T33" fmla="*/ 1 h 111"/>
                <a:gd name="T34" fmla="*/ 13 w 86"/>
                <a:gd name="T35" fmla="*/ 1 h 111"/>
                <a:gd name="T36" fmla="*/ 20 w 86"/>
                <a:gd name="T37" fmla="*/ 16 h 111"/>
                <a:gd name="T38" fmla="*/ 24 w 86"/>
                <a:gd name="T39" fmla="*/ 9 h 111"/>
                <a:gd name="T40" fmla="*/ 32 w 86"/>
                <a:gd name="T41" fmla="*/ 4 h 111"/>
                <a:gd name="T42" fmla="*/ 40 w 86"/>
                <a:gd name="T43" fmla="*/ 1 h 111"/>
                <a:gd name="T44" fmla="*/ 50 w 86"/>
                <a:gd name="T45" fmla="*/ 0 h 111"/>
                <a:gd name="T46" fmla="*/ 59 w 86"/>
                <a:gd name="T47" fmla="*/ 1 h 111"/>
                <a:gd name="T48" fmla="*/ 66 w 86"/>
                <a:gd name="T49" fmla="*/ 3 h 111"/>
                <a:gd name="T50" fmla="*/ 72 w 86"/>
                <a:gd name="T51" fmla="*/ 6 h 111"/>
                <a:gd name="T52" fmla="*/ 78 w 86"/>
                <a:gd name="T53" fmla="*/ 12 h 111"/>
                <a:gd name="T54" fmla="*/ 81 w 86"/>
                <a:gd name="T55" fmla="*/ 17 h 111"/>
                <a:gd name="T56" fmla="*/ 84 w 86"/>
                <a:gd name="T57" fmla="*/ 25 h 111"/>
                <a:gd name="T58" fmla="*/ 86 w 86"/>
                <a:gd name="T59" fmla="*/ 33 h 111"/>
                <a:gd name="T60" fmla="*/ 86 w 86"/>
                <a:gd name="T61" fmla="*/ 43 h 111"/>
                <a:gd name="T62" fmla="*/ 86 w 86"/>
                <a:gd name="T63" fmla="*/ 111 h 111"/>
                <a:gd name="T64" fmla="*/ 68 w 86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" h="111">
                  <a:moveTo>
                    <a:pt x="68" y="111"/>
                  </a:moveTo>
                  <a:lnTo>
                    <a:pt x="68" y="48"/>
                  </a:lnTo>
                  <a:lnTo>
                    <a:pt x="66" y="39"/>
                  </a:lnTo>
                  <a:lnTo>
                    <a:pt x="66" y="33"/>
                  </a:lnTo>
                  <a:lnTo>
                    <a:pt x="65" y="27"/>
                  </a:lnTo>
                  <a:lnTo>
                    <a:pt x="62" y="23"/>
                  </a:lnTo>
                  <a:lnTo>
                    <a:pt x="59" y="20"/>
                  </a:lnTo>
                  <a:lnTo>
                    <a:pt x="55" y="17"/>
                  </a:lnTo>
                  <a:lnTo>
                    <a:pt x="50" y="17"/>
                  </a:lnTo>
                  <a:lnTo>
                    <a:pt x="45" y="16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4" y="25"/>
                  </a:lnTo>
                  <a:lnTo>
                    <a:pt x="20" y="30"/>
                  </a:lnTo>
                  <a:lnTo>
                    <a:pt x="20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20" y="16"/>
                  </a:lnTo>
                  <a:lnTo>
                    <a:pt x="24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9" y="1"/>
                  </a:lnTo>
                  <a:lnTo>
                    <a:pt x="66" y="3"/>
                  </a:lnTo>
                  <a:lnTo>
                    <a:pt x="72" y="6"/>
                  </a:lnTo>
                  <a:lnTo>
                    <a:pt x="78" y="12"/>
                  </a:lnTo>
                  <a:lnTo>
                    <a:pt x="81" y="17"/>
                  </a:lnTo>
                  <a:lnTo>
                    <a:pt x="84" y="25"/>
                  </a:lnTo>
                  <a:lnTo>
                    <a:pt x="86" y="33"/>
                  </a:lnTo>
                  <a:lnTo>
                    <a:pt x="86" y="43"/>
                  </a:lnTo>
                  <a:lnTo>
                    <a:pt x="86" y="111"/>
                  </a:lnTo>
                  <a:lnTo>
                    <a:pt x="68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1" name="Freeform 102"/>
            <p:cNvSpPr>
              <a:spLocks noEditPoints="1"/>
            </p:cNvSpPr>
            <p:nvPr userDrawn="1"/>
          </p:nvSpPr>
          <p:spPr bwMode="auto">
            <a:xfrm>
              <a:off x="3476625" y="796925"/>
              <a:ext cx="25400" cy="87312"/>
            </a:xfrm>
            <a:custGeom>
              <a:avLst/>
              <a:gdLst>
                <a:gd name="T0" fmla="*/ 15 w 46"/>
                <a:gd name="T1" fmla="*/ 164 h 164"/>
                <a:gd name="T2" fmla="*/ 15 w 46"/>
                <a:gd name="T3" fmla="*/ 72 h 164"/>
                <a:gd name="T4" fmla="*/ 0 w 46"/>
                <a:gd name="T5" fmla="*/ 72 h 164"/>
                <a:gd name="T6" fmla="*/ 0 w 46"/>
                <a:gd name="T7" fmla="*/ 54 h 164"/>
                <a:gd name="T8" fmla="*/ 35 w 46"/>
                <a:gd name="T9" fmla="*/ 54 h 164"/>
                <a:gd name="T10" fmla="*/ 35 w 46"/>
                <a:gd name="T11" fmla="*/ 164 h 164"/>
                <a:gd name="T12" fmla="*/ 15 w 46"/>
                <a:gd name="T13" fmla="*/ 164 h 164"/>
                <a:gd name="T14" fmla="*/ 46 w 46"/>
                <a:gd name="T15" fmla="*/ 0 h 164"/>
                <a:gd name="T16" fmla="*/ 23 w 46"/>
                <a:gd name="T17" fmla="*/ 33 h 164"/>
                <a:gd name="T18" fmla="*/ 9 w 46"/>
                <a:gd name="T19" fmla="*/ 33 h 164"/>
                <a:gd name="T20" fmla="*/ 26 w 46"/>
                <a:gd name="T21" fmla="*/ 0 h 164"/>
                <a:gd name="T22" fmla="*/ 46 w 46"/>
                <a:gd name="T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4">
                  <a:moveTo>
                    <a:pt x="15" y="164"/>
                  </a:moveTo>
                  <a:lnTo>
                    <a:pt x="15" y="72"/>
                  </a:lnTo>
                  <a:lnTo>
                    <a:pt x="0" y="72"/>
                  </a:lnTo>
                  <a:lnTo>
                    <a:pt x="0" y="54"/>
                  </a:lnTo>
                  <a:lnTo>
                    <a:pt x="35" y="54"/>
                  </a:lnTo>
                  <a:lnTo>
                    <a:pt x="35" y="164"/>
                  </a:lnTo>
                  <a:lnTo>
                    <a:pt x="15" y="164"/>
                  </a:lnTo>
                  <a:close/>
                  <a:moveTo>
                    <a:pt x="46" y="0"/>
                  </a:moveTo>
                  <a:lnTo>
                    <a:pt x="23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2" name="Freeform 103"/>
            <p:cNvSpPr>
              <a:spLocks/>
            </p:cNvSpPr>
            <p:nvPr userDrawn="1"/>
          </p:nvSpPr>
          <p:spPr bwMode="auto">
            <a:xfrm>
              <a:off x="3538538" y="803275"/>
              <a:ext cx="38100" cy="80962"/>
            </a:xfrm>
            <a:custGeom>
              <a:avLst/>
              <a:gdLst>
                <a:gd name="T0" fmla="*/ 66 w 71"/>
                <a:gd name="T1" fmla="*/ 18 h 153"/>
                <a:gd name="T2" fmla="*/ 61 w 71"/>
                <a:gd name="T3" fmla="*/ 15 h 153"/>
                <a:gd name="T4" fmla="*/ 55 w 71"/>
                <a:gd name="T5" fmla="*/ 15 h 153"/>
                <a:gd name="T6" fmla="*/ 50 w 71"/>
                <a:gd name="T7" fmla="*/ 15 h 153"/>
                <a:gd name="T8" fmla="*/ 46 w 71"/>
                <a:gd name="T9" fmla="*/ 16 h 153"/>
                <a:gd name="T10" fmla="*/ 43 w 71"/>
                <a:gd name="T11" fmla="*/ 19 h 153"/>
                <a:gd name="T12" fmla="*/ 40 w 71"/>
                <a:gd name="T13" fmla="*/ 22 h 153"/>
                <a:gd name="T14" fmla="*/ 37 w 71"/>
                <a:gd name="T15" fmla="*/ 25 h 153"/>
                <a:gd name="T16" fmla="*/ 36 w 71"/>
                <a:gd name="T17" fmla="*/ 29 h 153"/>
                <a:gd name="T18" fmla="*/ 35 w 71"/>
                <a:gd name="T19" fmla="*/ 33 h 153"/>
                <a:gd name="T20" fmla="*/ 35 w 71"/>
                <a:gd name="T21" fmla="*/ 38 h 153"/>
                <a:gd name="T22" fmla="*/ 35 w 71"/>
                <a:gd name="T23" fmla="*/ 41 h 153"/>
                <a:gd name="T24" fmla="*/ 35 w 71"/>
                <a:gd name="T25" fmla="*/ 43 h 153"/>
                <a:gd name="T26" fmla="*/ 58 w 71"/>
                <a:gd name="T27" fmla="*/ 43 h 153"/>
                <a:gd name="T28" fmla="*/ 58 w 71"/>
                <a:gd name="T29" fmla="*/ 61 h 153"/>
                <a:gd name="T30" fmla="*/ 35 w 71"/>
                <a:gd name="T31" fmla="*/ 61 h 153"/>
                <a:gd name="T32" fmla="*/ 35 w 71"/>
                <a:gd name="T33" fmla="*/ 153 h 153"/>
                <a:gd name="T34" fmla="*/ 16 w 71"/>
                <a:gd name="T35" fmla="*/ 153 h 153"/>
                <a:gd name="T36" fmla="*/ 16 w 71"/>
                <a:gd name="T37" fmla="*/ 61 h 153"/>
                <a:gd name="T38" fmla="*/ 0 w 71"/>
                <a:gd name="T39" fmla="*/ 61 h 153"/>
                <a:gd name="T40" fmla="*/ 0 w 71"/>
                <a:gd name="T41" fmla="*/ 43 h 153"/>
                <a:gd name="T42" fmla="*/ 16 w 71"/>
                <a:gd name="T43" fmla="*/ 43 h 153"/>
                <a:gd name="T44" fmla="*/ 16 w 71"/>
                <a:gd name="T45" fmla="*/ 35 h 153"/>
                <a:gd name="T46" fmla="*/ 19 w 71"/>
                <a:gd name="T47" fmla="*/ 26 h 153"/>
                <a:gd name="T48" fmla="*/ 22 w 71"/>
                <a:gd name="T49" fmla="*/ 18 h 153"/>
                <a:gd name="T50" fmla="*/ 26 w 71"/>
                <a:gd name="T51" fmla="*/ 12 h 153"/>
                <a:gd name="T52" fmla="*/ 32 w 71"/>
                <a:gd name="T53" fmla="*/ 6 h 153"/>
                <a:gd name="T54" fmla="*/ 37 w 71"/>
                <a:gd name="T55" fmla="*/ 3 h 153"/>
                <a:gd name="T56" fmla="*/ 45 w 71"/>
                <a:gd name="T57" fmla="*/ 0 h 153"/>
                <a:gd name="T58" fmla="*/ 53 w 71"/>
                <a:gd name="T59" fmla="*/ 0 h 153"/>
                <a:gd name="T60" fmla="*/ 62 w 71"/>
                <a:gd name="T61" fmla="*/ 0 h 153"/>
                <a:gd name="T62" fmla="*/ 71 w 71"/>
                <a:gd name="T63" fmla="*/ 3 h 153"/>
                <a:gd name="T64" fmla="*/ 66 w 71"/>
                <a:gd name="T65" fmla="*/ 1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1" h="153">
                  <a:moveTo>
                    <a:pt x="66" y="18"/>
                  </a:moveTo>
                  <a:lnTo>
                    <a:pt x="61" y="15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6" y="16"/>
                  </a:lnTo>
                  <a:lnTo>
                    <a:pt x="43" y="19"/>
                  </a:lnTo>
                  <a:lnTo>
                    <a:pt x="40" y="22"/>
                  </a:lnTo>
                  <a:lnTo>
                    <a:pt x="37" y="25"/>
                  </a:lnTo>
                  <a:lnTo>
                    <a:pt x="36" y="29"/>
                  </a:lnTo>
                  <a:lnTo>
                    <a:pt x="35" y="33"/>
                  </a:lnTo>
                  <a:lnTo>
                    <a:pt x="35" y="38"/>
                  </a:lnTo>
                  <a:lnTo>
                    <a:pt x="35" y="41"/>
                  </a:lnTo>
                  <a:lnTo>
                    <a:pt x="35" y="43"/>
                  </a:lnTo>
                  <a:lnTo>
                    <a:pt x="58" y="43"/>
                  </a:lnTo>
                  <a:lnTo>
                    <a:pt x="58" y="61"/>
                  </a:lnTo>
                  <a:lnTo>
                    <a:pt x="35" y="61"/>
                  </a:lnTo>
                  <a:lnTo>
                    <a:pt x="35" y="153"/>
                  </a:lnTo>
                  <a:lnTo>
                    <a:pt x="16" y="153"/>
                  </a:lnTo>
                  <a:lnTo>
                    <a:pt x="16" y="61"/>
                  </a:lnTo>
                  <a:lnTo>
                    <a:pt x="0" y="61"/>
                  </a:lnTo>
                  <a:lnTo>
                    <a:pt x="0" y="43"/>
                  </a:lnTo>
                  <a:lnTo>
                    <a:pt x="16" y="43"/>
                  </a:lnTo>
                  <a:lnTo>
                    <a:pt x="16" y="35"/>
                  </a:lnTo>
                  <a:lnTo>
                    <a:pt x="19" y="26"/>
                  </a:lnTo>
                  <a:lnTo>
                    <a:pt x="22" y="18"/>
                  </a:lnTo>
                  <a:lnTo>
                    <a:pt x="26" y="12"/>
                  </a:lnTo>
                  <a:lnTo>
                    <a:pt x="32" y="6"/>
                  </a:lnTo>
                  <a:lnTo>
                    <a:pt x="37" y="3"/>
                  </a:lnTo>
                  <a:lnTo>
                    <a:pt x="45" y="0"/>
                  </a:lnTo>
                  <a:lnTo>
                    <a:pt x="53" y="0"/>
                  </a:lnTo>
                  <a:lnTo>
                    <a:pt x="62" y="0"/>
                  </a:lnTo>
                  <a:lnTo>
                    <a:pt x="71" y="3"/>
                  </a:lnTo>
                  <a:lnTo>
                    <a:pt x="66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3" name="Freeform 104"/>
            <p:cNvSpPr>
              <a:spLocks noEditPoints="1"/>
            </p:cNvSpPr>
            <p:nvPr userDrawn="1"/>
          </p:nvSpPr>
          <p:spPr bwMode="auto">
            <a:xfrm>
              <a:off x="3578225" y="825500"/>
              <a:ext cx="52388" cy="58737"/>
            </a:xfrm>
            <a:custGeom>
              <a:avLst/>
              <a:gdLst>
                <a:gd name="T0" fmla="*/ 0 w 98"/>
                <a:gd name="T1" fmla="*/ 45 h 112"/>
                <a:gd name="T2" fmla="*/ 7 w 98"/>
                <a:gd name="T3" fmla="*/ 25 h 112"/>
                <a:gd name="T4" fmla="*/ 20 w 98"/>
                <a:gd name="T5" fmla="*/ 9 h 112"/>
                <a:gd name="T6" fmla="*/ 38 w 98"/>
                <a:gd name="T7" fmla="*/ 1 h 112"/>
                <a:gd name="T8" fmla="*/ 60 w 98"/>
                <a:gd name="T9" fmla="*/ 1 h 112"/>
                <a:gd name="T10" fmla="*/ 77 w 98"/>
                <a:gd name="T11" fmla="*/ 9 h 112"/>
                <a:gd name="T12" fmla="*/ 90 w 98"/>
                <a:gd name="T13" fmla="*/ 23 h 112"/>
                <a:gd name="T14" fmla="*/ 96 w 98"/>
                <a:gd name="T15" fmla="*/ 43 h 112"/>
                <a:gd name="T16" fmla="*/ 96 w 98"/>
                <a:gd name="T17" fmla="*/ 69 h 112"/>
                <a:gd name="T18" fmla="*/ 90 w 98"/>
                <a:gd name="T19" fmla="*/ 89 h 112"/>
                <a:gd name="T20" fmla="*/ 77 w 98"/>
                <a:gd name="T21" fmla="*/ 104 h 112"/>
                <a:gd name="T22" fmla="*/ 59 w 98"/>
                <a:gd name="T23" fmla="*/ 112 h 112"/>
                <a:gd name="T24" fmla="*/ 37 w 98"/>
                <a:gd name="T25" fmla="*/ 112 h 112"/>
                <a:gd name="T26" fmla="*/ 20 w 98"/>
                <a:gd name="T27" fmla="*/ 104 h 112"/>
                <a:gd name="T28" fmla="*/ 7 w 98"/>
                <a:gd name="T29" fmla="*/ 89 h 112"/>
                <a:gd name="T30" fmla="*/ 0 w 98"/>
                <a:gd name="T31" fmla="*/ 68 h 112"/>
                <a:gd name="T32" fmla="*/ 20 w 98"/>
                <a:gd name="T33" fmla="*/ 56 h 112"/>
                <a:gd name="T34" fmla="*/ 21 w 98"/>
                <a:gd name="T35" fmla="*/ 73 h 112"/>
                <a:gd name="T36" fmla="*/ 27 w 98"/>
                <a:gd name="T37" fmla="*/ 86 h 112"/>
                <a:gd name="T38" fmla="*/ 36 w 98"/>
                <a:gd name="T39" fmla="*/ 95 h 112"/>
                <a:gd name="T40" fmla="*/ 49 w 98"/>
                <a:gd name="T41" fmla="*/ 97 h 112"/>
                <a:gd name="T42" fmla="*/ 60 w 98"/>
                <a:gd name="T43" fmla="*/ 94 h 112"/>
                <a:gd name="T44" fmla="*/ 70 w 98"/>
                <a:gd name="T45" fmla="*/ 86 h 112"/>
                <a:gd name="T46" fmla="*/ 76 w 98"/>
                <a:gd name="T47" fmla="*/ 73 h 112"/>
                <a:gd name="T48" fmla="*/ 77 w 98"/>
                <a:gd name="T49" fmla="*/ 56 h 112"/>
                <a:gd name="T50" fmla="*/ 76 w 98"/>
                <a:gd name="T51" fmla="*/ 39 h 112"/>
                <a:gd name="T52" fmla="*/ 70 w 98"/>
                <a:gd name="T53" fmla="*/ 26 h 112"/>
                <a:gd name="T54" fmla="*/ 62 w 98"/>
                <a:gd name="T55" fmla="*/ 19 h 112"/>
                <a:gd name="T56" fmla="*/ 49 w 98"/>
                <a:gd name="T57" fmla="*/ 16 h 112"/>
                <a:gd name="T58" fmla="*/ 37 w 98"/>
                <a:gd name="T59" fmla="*/ 19 h 112"/>
                <a:gd name="T60" fmla="*/ 27 w 98"/>
                <a:gd name="T61" fmla="*/ 26 h 112"/>
                <a:gd name="T62" fmla="*/ 21 w 98"/>
                <a:gd name="T63" fmla="*/ 39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0" y="45"/>
                  </a:lnTo>
                  <a:lnTo>
                    <a:pt x="2" y="33"/>
                  </a:lnTo>
                  <a:lnTo>
                    <a:pt x="7" y="25"/>
                  </a:lnTo>
                  <a:lnTo>
                    <a:pt x="12" y="16"/>
                  </a:lnTo>
                  <a:lnTo>
                    <a:pt x="20" y="9"/>
                  </a:lnTo>
                  <a:lnTo>
                    <a:pt x="28" y="4"/>
                  </a:lnTo>
                  <a:lnTo>
                    <a:pt x="38" y="1"/>
                  </a:lnTo>
                  <a:lnTo>
                    <a:pt x="49" y="0"/>
                  </a:lnTo>
                  <a:lnTo>
                    <a:pt x="60" y="1"/>
                  </a:lnTo>
                  <a:lnTo>
                    <a:pt x="69" y="4"/>
                  </a:lnTo>
                  <a:lnTo>
                    <a:pt x="77" y="9"/>
                  </a:lnTo>
                  <a:lnTo>
                    <a:pt x="85" y="14"/>
                  </a:lnTo>
                  <a:lnTo>
                    <a:pt x="90" y="23"/>
                  </a:lnTo>
                  <a:lnTo>
                    <a:pt x="95" y="33"/>
                  </a:lnTo>
                  <a:lnTo>
                    <a:pt x="96" y="43"/>
                  </a:lnTo>
                  <a:lnTo>
                    <a:pt x="98" y="56"/>
                  </a:lnTo>
                  <a:lnTo>
                    <a:pt x="96" y="69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8"/>
                  </a:lnTo>
                  <a:lnTo>
                    <a:pt x="77" y="104"/>
                  </a:lnTo>
                  <a:lnTo>
                    <a:pt x="69" y="109"/>
                  </a:lnTo>
                  <a:lnTo>
                    <a:pt x="59" y="112"/>
                  </a:lnTo>
                  <a:lnTo>
                    <a:pt x="49" y="112"/>
                  </a:lnTo>
                  <a:lnTo>
                    <a:pt x="37" y="112"/>
                  </a:lnTo>
                  <a:lnTo>
                    <a:pt x="28" y="109"/>
                  </a:lnTo>
                  <a:lnTo>
                    <a:pt x="20" y="104"/>
                  </a:lnTo>
                  <a:lnTo>
                    <a:pt x="12" y="98"/>
                  </a:lnTo>
                  <a:lnTo>
                    <a:pt x="7" y="89"/>
                  </a:lnTo>
                  <a:lnTo>
                    <a:pt x="2" y="79"/>
                  </a:lnTo>
                  <a:lnTo>
                    <a:pt x="0" y="68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0" y="66"/>
                  </a:lnTo>
                  <a:lnTo>
                    <a:pt x="21" y="73"/>
                  </a:lnTo>
                  <a:lnTo>
                    <a:pt x="24" y="81"/>
                  </a:lnTo>
                  <a:lnTo>
                    <a:pt x="27" y="86"/>
                  </a:lnTo>
                  <a:lnTo>
                    <a:pt x="31" y="91"/>
                  </a:lnTo>
                  <a:lnTo>
                    <a:pt x="36" y="95"/>
                  </a:lnTo>
                  <a:lnTo>
                    <a:pt x="41" y="97"/>
                  </a:lnTo>
                  <a:lnTo>
                    <a:pt x="49" y="97"/>
                  </a:lnTo>
                  <a:lnTo>
                    <a:pt x="54" y="97"/>
                  </a:lnTo>
                  <a:lnTo>
                    <a:pt x="60" y="94"/>
                  </a:lnTo>
                  <a:lnTo>
                    <a:pt x="66" y="91"/>
                  </a:lnTo>
                  <a:lnTo>
                    <a:pt x="70" y="86"/>
                  </a:lnTo>
                  <a:lnTo>
                    <a:pt x="73" y="81"/>
                  </a:lnTo>
                  <a:lnTo>
                    <a:pt x="76" y="73"/>
                  </a:lnTo>
                  <a:lnTo>
                    <a:pt x="77" y="65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3" y="32"/>
                  </a:lnTo>
                  <a:lnTo>
                    <a:pt x="70" y="26"/>
                  </a:lnTo>
                  <a:lnTo>
                    <a:pt x="66" y="22"/>
                  </a:lnTo>
                  <a:lnTo>
                    <a:pt x="62" y="19"/>
                  </a:lnTo>
                  <a:lnTo>
                    <a:pt x="56" y="16"/>
                  </a:lnTo>
                  <a:lnTo>
                    <a:pt x="49" y="16"/>
                  </a:lnTo>
                  <a:lnTo>
                    <a:pt x="43" y="16"/>
                  </a:lnTo>
                  <a:lnTo>
                    <a:pt x="37" y="19"/>
                  </a:lnTo>
                  <a:lnTo>
                    <a:pt x="31" y="22"/>
                  </a:lnTo>
                  <a:lnTo>
                    <a:pt x="27" y="26"/>
                  </a:lnTo>
                  <a:lnTo>
                    <a:pt x="24" y="32"/>
                  </a:lnTo>
                  <a:lnTo>
                    <a:pt x="21" y="39"/>
                  </a:lnTo>
                  <a:lnTo>
                    <a:pt x="20" y="48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4" name="Freeform 105"/>
            <p:cNvSpPr>
              <a:spLocks/>
            </p:cNvSpPr>
            <p:nvPr userDrawn="1"/>
          </p:nvSpPr>
          <p:spPr bwMode="auto">
            <a:xfrm>
              <a:off x="3638550" y="825500"/>
              <a:ext cx="46038" cy="58737"/>
            </a:xfrm>
            <a:custGeom>
              <a:avLst/>
              <a:gdLst>
                <a:gd name="T0" fmla="*/ 66 w 85"/>
                <a:gd name="T1" fmla="*/ 111 h 111"/>
                <a:gd name="T2" fmla="*/ 66 w 85"/>
                <a:gd name="T3" fmla="*/ 48 h 111"/>
                <a:gd name="T4" fmla="*/ 66 w 85"/>
                <a:gd name="T5" fmla="*/ 39 h 111"/>
                <a:gd name="T6" fmla="*/ 65 w 85"/>
                <a:gd name="T7" fmla="*/ 33 h 111"/>
                <a:gd name="T8" fmla="*/ 63 w 85"/>
                <a:gd name="T9" fmla="*/ 27 h 111"/>
                <a:gd name="T10" fmla="*/ 60 w 85"/>
                <a:gd name="T11" fmla="*/ 23 h 111"/>
                <a:gd name="T12" fmla="*/ 58 w 85"/>
                <a:gd name="T13" fmla="*/ 20 h 111"/>
                <a:gd name="T14" fmla="*/ 55 w 85"/>
                <a:gd name="T15" fmla="*/ 17 h 111"/>
                <a:gd name="T16" fmla="*/ 49 w 85"/>
                <a:gd name="T17" fmla="*/ 17 h 111"/>
                <a:gd name="T18" fmla="*/ 43 w 85"/>
                <a:gd name="T19" fmla="*/ 16 h 111"/>
                <a:gd name="T20" fmla="*/ 37 w 85"/>
                <a:gd name="T21" fmla="*/ 17 h 111"/>
                <a:gd name="T22" fmla="*/ 30 w 85"/>
                <a:gd name="T23" fmla="*/ 20 h 111"/>
                <a:gd name="T24" fmla="*/ 23 w 85"/>
                <a:gd name="T25" fmla="*/ 25 h 111"/>
                <a:gd name="T26" fmla="*/ 19 w 85"/>
                <a:gd name="T27" fmla="*/ 30 h 111"/>
                <a:gd name="T28" fmla="*/ 19 w 85"/>
                <a:gd name="T29" fmla="*/ 111 h 111"/>
                <a:gd name="T30" fmla="*/ 0 w 85"/>
                <a:gd name="T31" fmla="*/ 111 h 111"/>
                <a:gd name="T32" fmla="*/ 0 w 85"/>
                <a:gd name="T33" fmla="*/ 1 h 111"/>
                <a:gd name="T34" fmla="*/ 13 w 85"/>
                <a:gd name="T35" fmla="*/ 1 h 111"/>
                <a:gd name="T36" fmla="*/ 19 w 85"/>
                <a:gd name="T37" fmla="*/ 16 h 111"/>
                <a:gd name="T38" fmla="*/ 24 w 85"/>
                <a:gd name="T39" fmla="*/ 9 h 111"/>
                <a:gd name="T40" fmla="*/ 32 w 85"/>
                <a:gd name="T41" fmla="*/ 4 h 111"/>
                <a:gd name="T42" fmla="*/ 40 w 85"/>
                <a:gd name="T43" fmla="*/ 1 h 111"/>
                <a:gd name="T44" fmla="*/ 50 w 85"/>
                <a:gd name="T45" fmla="*/ 0 h 111"/>
                <a:gd name="T46" fmla="*/ 59 w 85"/>
                <a:gd name="T47" fmla="*/ 1 h 111"/>
                <a:gd name="T48" fmla="*/ 66 w 85"/>
                <a:gd name="T49" fmla="*/ 3 h 111"/>
                <a:gd name="T50" fmla="*/ 72 w 85"/>
                <a:gd name="T51" fmla="*/ 6 h 111"/>
                <a:gd name="T52" fmla="*/ 76 w 85"/>
                <a:gd name="T53" fmla="*/ 12 h 111"/>
                <a:gd name="T54" fmla="*/ 81 w 85"/>
                <a:gd name="T55" fmla="*/ 17 h 111"/>
                <a:gd name="T56" fmla="*/ 83 w 85"/>
                <a:gd name="T57" fmla="*/ 25 h 111"/>
                <a:gd name="T58" fmla="*/ 85 w 85"/>
                <a:gd name="T59" fmla="*/ 33 h 111"/>
                <a:gd name="T60" fmla="*/ 85 w 85"/>
                <a:gd name="T61" fmla="*/ 43 h 111"/>
                <a:gd name="T62" fmla="*/ 85 w 85"/>
                <a:gd name="T63" fmla="*/ 111 h 111"/>
                <a:gd name="T64" fmla="*/ 66 w 85"/>
                <a:gd name="T6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11">
                  <a:moveTo>
                    <a:pt x="66" y="111"/>
                  </a:moveTo>
                  <a:lnTo>
                    <a:pt x="66" y="48"/>
                  </a:lnTo>
                  <a:lnTo>
                    <a:pt x="66" y="39"/>
                  </a:lnTo>
                  <a:lnTo>
                    <a:pt x="65" y="33"/>
                  </a:lnTo>
                  <a:lnTo>
                    <a:pt x="63" y="27"/>
                  </a:lnTo>
                  <a:lnTo>
                    <a:pt x="60" y="23"/>
                  </a:lnTo>
                  <a:lnTo>
                    <a:pt x="58" y="20"/>
                  </a:lnTo>
                  <a:lnTo>
                    <a:pt x="55" y="17"/>
                  </a:lnTo>
                  <a:lnTo>
                    <a:pt x="49" y="17"/>
                  </a:lnTo>
                  <a:lnTo>
                    <a:pt x="43" y="16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3" y="25"/>
                  </a:lnTo>
                  <a:lnTo>
                    <a:pt x="19" y="30"/>
                  </a:lnTo>
                  <a:lnTo>
                    <a:pt x="19" y="111"/>
                  </a:lnTo>
                  <a:lnTo>
                    <a:pt x="0" y="111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6"/>
                  </a:lnTo>
                  <a:lnTo>
                    <a:pt x="24" y="9"/>
                  </a:lnTo>
                  <a:lnTo>
                    <a:pt x="32" y="4"/>
                  </a:lnTo>
                  <a:lnTo>
                    <a:pt x="40" y="1"/>
                  </a:lnTo>
                  <a:lnTo>
                    <a:pt x="50" y="0"/>
                  </a:lnTo>
                  <a:lnTo>
                    <a:pt x="59" y="1"/>
                  </a:lnTo>
                  <a:lnTo>
                    <a:pt x="66" y="3"/>
                  </a:lnTo>
                  <a:lnTo>
                    <a:pt x="72" y="6"/>
                  </a:lnTo>
                  <a:lnTo>
                    <a:pt x="76" y="12"/>
                  </a:lnTo>
                  <a:lnTo>
                    <a:pt x="81" y="17"/>
                  </a:lnTo>
                  <a:lnTo>
                    <a:pt x="83" y="25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11"/>
                  </a:lnTo>
                  <a:lnTo>
                    <a:pt x="66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5" name="Freeform 106"/>
            <p:cNvSpPr>
              <a:spLocks noEditPoints="1"/>
            </p:cNvSpPr>
            <p:nvPr userDrawn="1"/>
          </p:nvSpPr>
          <p:spPr bwMode="auto">
            <a:xfrm>
              <a:off x="3694113" y="803275"/>
              <a:ext cx="49213" cy="80962"/>
            </a:xfrm>
            <a:custGeom>
              <a:avLst/>
              <a:gdLst>
                <a:gd name="T0" fmla="*/ 75 w 93"/>
                <a:gd name="T1" fmla="*/ 153 h 154"/>
                <a:gd name="T2" fmla="*/ 75 w 93"/>
                <a:gd name="T3" fmla="*/ 144 h 154"/>
                <a:gd name="T4" fmla="*/ 69 w 93"/>
                <a:gd name="T5" fmla="*/ 149 h 154"/>
                <a:gd name="T6" fmla="*/ 62 w 93"/>
                <a:gd name="T7" fmla="*/ 151 h 154"/>
                <a:gd name="T8" fmla="*/ 54 w 93"/>
                <a:gd name="T9" fmla="*/ 154 h 154"/>
                <a:gd name="T10" fmla="*/ 46 w 93"/>
                <a:gd name="T11" fmla="*/ 154 h 154"/>
                <a:gd name="T12" fmla="*/ 36 w 93"/>
                <a:gd name="T13" fmla="*/ 154 h 154"/>
                <a:gd name="T14" fmla="*/ 27 w 93"/>
                <a:gd name="T15" fmla="*/ 151 h 154"/>
                <a:gd name="T16" fmla="*/ 18 w 93"/>
                <a:gd name="T17" fmla="*/ 146 h 154"/>
                <a:gd name="T18" fmla="*/ 13 w 93"/>
                <a:gd name="T19" fmla="*/ 140 h 154"/>
                <a:gd name="T20" fmla="*/ 7 w 93"/>
                <a:gd name="T21" fmla="*/ 133 h 154"/>
                <a:gd name="T22" fmla="*/ 3 w 93"/>
                <a:gd name="T23" fmla="*/ 123 h 154"/>
                <a:gd name="T24" fmla="*/ 0 w 93"/>
                <a:gd name="T25" fmla="*/ 113 h 154"/>
                <a:gd name="T26" fmla="*/ 0 w 93"/>
                <a:gd name="T27" fmla="*/ 101 h 154"/>
                <a:gd name="T28" fmla="*/ 1 w 93"/>
                <a:gd name="T29" fmla="*/ 90 h 154"/>
                <a:gd name="T30" fmla="*/ 3 w 93"/>
                <a:gd name="T31" fmla="*/ 78 h 154"/>
                <a:gd name="T32" fmla="*/ 8 w 93"/>
                <a:gd name="T33" fmla="*/ 68 h 154"/>
                <a:gd name="T34" fmla="*/ 14 w 93"/>
                <a:gd name="T35" fmla="*/ 59 h 154"/>
                <a:gd name="T36" fmla="*/ 21 w 93"/>
                <a:gd name="T37" fmla="*/ 52 h 154"/>
                <a:gd name="T38" fmla="*/ 30 w 93"/>
                <a:gd name="T39" fmla="*/ 46 h 154"/>
                <a:gd name="T40" fmla="*/ 39 w 93"/>
                <a:gd name="T41" fmla="*/ 43 h 154"/>
                <a:gd name="T42" fmla="*/ 49 w 93"/>
                <a:gd name="T43" fmla="*/ 42 h 154"/>
                <a:gd name="T44" fmla="*/ 57 w 93"/>
                <a:gd name="T45" fmla="*/ 42 h 154"/>
                <a:gd name="T46" fmla="*/ 63 w 93"/>
                <a:gd name="T47" fmla="*/ 43 h 154"/>
                <a:gd name="T48" fmla="*/ 70 w 93"/>
                <a:gd name="T49" fmla="*/ 46 h 154"/>
                <a:gd name="T50" fmla="*/ 75 w 93"/>
                <a:gd name="T51" fmla="*/ 51 h 154"/>
                <a:gd name="T52" fmla="*/ 75 w 93"/>
                <a:gd name="T53" fmla="*/ 0 h 154"/>
                <a:gd name="T54" fmla="*/ 93 w 93"/>
                <a:gd name="T55" fmla="*/ 0 h 154"/>
                <a:gd name="T56" fmla="*/ 93 w 93"/>
                <a:gd name="T57" fmla="*/ 153 h 154"/>
                <a:gd name="T58" fmla="*/ 75 w 93"/>
                <a:gd name="T59" fmla="*/ 153 h 154"/>
                <a:gd name="T60" fmla="*/ 75 w 93"/>
                <a:gd name="T61" fmla="*/ 69 h 154"/>
                <a:gd name="T62" fmla="*/ 70 w 93"/>
                <a:gd name="T63" fmla="*/ 65 h 154"/>
                <a:gd name="T64" fmla="*/ 66 w 93"/>
                <a:gd name="T65" fmla="*/ 61 h 154"/>
                <a:gd name="T66" fmla="*/ 60 w 93"/>
                <a:gd name="T67" fmla="*/ 59 h 154"/>
                <a:gd name="T68" fmla="*/ 54 w 93"/>
                <a:gd name="T69" fmla="*/ 58 h 154"/>
                <a:gd name="T70" fmla="*/ 47 w 93"/>
                <a:gd name="T71" fmla="*/ 59 h 154"/>
                <a:gd name="T72" fmla="*/ 40 w 93"/>
                <a:gd name="T73" fmla="*/ 61 h 154"/>
                <a:gd name="T74" fmla="*/ 34 w 93"/>
                <a:gd name="T75" fmla="*/ 65 h 154"/>
                <a:gd name="T76" fmla="*/ 30 w 93"/>
                <a:gd name="T77" fmla="*/ 69 h 154"/>
                <a:gd name="T78" fmla="*/ 26 w 93"/>
                <a:gd name="T79" fmla="*/ 77 h 154"/>
                <a:gd name="T80" fmla="*/ 23 w 93"/>
                <a:gd name="T81" fmla="*/ 82 h 154"/>
                <a:gd name="T82" fmla="*/ 20 w 93"/>
                <a:gd name="T83" fmla="*/ 91 h 154"/>
                <a:gd name="T84" fmla="*/ 20 w 93"/>
                <a:gd name="T85" fmla="*/ 100 h 154"/>
                <a:gd name="T86" fmla="*/ 20 w 93"/>
                <a:gd name="T87" fmla="*/ 108 h 154"/>
                <a:gd name="T88" fmla="*/ 23 w 93"/>
                <a:gd name="T89" fmla="*/ 117 h 154"/>
                <a:gd name="T90" fmla="*/ 24 w 93"/>
                <a:gd name="T91" fmla="*/ 123 h 154"/>
                <a:gd name="T92" fmla="*/ 28 w 93"/>
                <a:gd name="T93" fmla="*/ 128 h 154"/>
                <a:gd name="T94" fmla="*/ 34 w 93"/>
                <a:gd name="T95" fmla="*/ 133 h 154"/>
                <a:gd name="T96" fmla="*/ 40 w 93"/>
                <a:gd name="T97" fmla="*/ 136 h 154"/>
                <a:gd name="T98" fmla="*/ 47 w 93"/>
                <a:gd name="T99" fmla="*/ 139 h 154"/>
                <a:gd name="T100" fmla="*/ 56 w 93"/>
                <a:gd name="T101" fmla="*/ 139 h 154"/>
                <a:gd name="T102" fmla="*/ 60 w 93"/>
                <a:gd name="T103" fmla="*/ 137 h 154"/>
                <a:gd name="T104" fmla="*/ 66 w 93"/>
                <a:gd name="T105" fmla="*/ 136 h 154"/>
                <a:gd name="T106" fmla="*/ 72 w 93"/>
                <a:gd name="T107" fmla="*/ 133 h 154"/>
                <a:gd name="T108" fmla="*/ 75 w 93"/>
                <a:gd name="T109" fmla="*/ 130 h 154"/>
                <a:gd name="T110" fmla="*/ 75 w 93"/>
                <a:gd name="T111" fmla="*/ 69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3" h="154">
                  <a:moveTo>
                    <a:pt x="75" y="153"/>
                  </a:moveTo>
                  <a:lnTo>
                    <a:pt x="75" y="144"/>
                  </a:lnTo>
                  <a:lnTo>
                    <a:pt x="69" y="149"/>
                  </a:lnTo>
                  <a:lnTo>
                    <a:pt x="62" y="151"/>
                  </a:lnTo>
                  <a:lnTo>
                    <a:pt x="54" y="154"/>
                  </a:lnTo>
                  <a:lnTo>
                    <a:pt x="46" y="154"/>
                  </a:lnTo>
                  <a:lnTo>
                    <a:pt x="36" y="154"/>
                  </a:lnTo>
                  <a:lnTo>
                    <a:pt x="27" y="151"/>
                  </a:lnTo>
                  <a:lnTo>
                    <a:pt x="18" y="146"/>
                  </a:lnTo>
                  <a:lnTo>
                    <a:pt x="13" y="140"/>
                  </a:lnTo>
                  <a:lnTo>
                    <a:pt x="7" y="133"/>
                  </a:lnTo>
                  <a:lnTo>
                    <a:pt x="3" y="123"/>
                  </a:lnTo>
                  <a:lnTo>
                    <a:pt x="0" y="113"/>
                  </a:lnTo>
                  <a:lnTo>
                    <a:pt x="0" y="101"/>
                  </a:lnTo>
                  <a:lnTo>
                    <a:pt x="1" y="90"/>
                  </a:lnTo>
                  <a:lnTo>
                    <a:pt x="3" y="78"/>
                  </a:lnTo>
                  <a:lnTo>
                    <a:pt x="8" y="68"/>
                  </a:lnTo>
                  <a:lnTo>
                    <a:pt x="14" y="59"/>
                  </a:lnTo>
                  <a:lnTo>
                    <a:pt x="21" y="52"/>
                  </a:lnTo>
                  <a:lnTo>
                    <a:pt x="30" y="46"/>
                  </a:lnTo>
                  <a:lnTo>
                    <a:pt x="39" y="43"/>
                  </a:lnTo>
                  <a:lnTo>
                    <a:pt x="49" y="42"/>
                  </a:lnTo>
                  <a:lnTo>
                    <a:pt x="57" y="42"/>
                  </a:lnTo>
                  <a:lnTo>
                    <a:pt x="63" y="43"/>
                  </a:lnTo>
                  <a:lnTo>
                    <a:pt x="70" y="46"/>
                  </a:lnTo>
                  <a:lnTo>
                    <a:pt x="75" y="51"/>
                  </a:lnTo>
                  <a:lnTo>
                    <a:pt x="75" y="0"/>
                  </a:lnTo>
                  <a:lnTo>
                    <a:pt x="93" y="0"/>
                  </a:lnTo>
                  <a:lnTo>
                    <a:pt x="93" y="153"/>
                  </a:lnTo>
                  <a:lnTo>
                    <a:pt x="75" y="153"/>
                  </a:lnTo>
                  <a:close/>
                  <a:moveTo>
                    <a:pt x="75" y="69"/>
                  </a:moveTo>
                  <a:lnTo>
                    <a:pt x="70" y="65"/>
                  </a:lnTo>
                  <a:lnTo>
                    <a:pt x="66" y="61"/>
                  </a:lnTo>
                  <a:lnTo>
                    <a:pt x="60" y="59"/>
                  </a:lnTo>
                  <a:lnTo>
                    <a:pt x="54" y="58"/>
                  </a:lnTo>
                  <a:lnTo>
                    <a:pt x="47" y="59"/>
                  </a:lnTo>
                  <a:lnTo>
                    <a:pt x="40" y="61"/>
                  </a:lnTo>
                  <a:lnTo>
                    <a:pt x="34" y="65"/>
                  </a:lnTo>
                  <a:lnTo>
                    <a:pt x="30" y="69"/>
                  </a:lnTo>
                  <a:lnTo>
                    <a:pt x="26" y="77"/>
                  </a:lnTo>
                  <a:lnTo>
                    <a:pt x="23" y="82"/>
                  </a:lnTo>
                  <a:lnTo>
                    <a:pt x="20" y="91"/>
                  </a:lnTo>
                  <a:lnTo>
                    <a:pt x="20" y="100"/>
                  </a:lnTo>
                  <a:lnTo>
                    <a:pt x="20" y="108"/>
                  </a:lnTo>
                  <a:lnTo>
                    <a:pt x="23" y="117"/>
                  </a:lnTo>
                  <a:lnTo>
                    <a:pt x="24" y="123"/>
                  </a:lnTo>
                  <a:lnTo>
                    <a:pt x="28" y="128"/>
                  </a:lnTo>
                  <a:lnTo>
                    <a:pt x="34" y="133"/>
                  </a:lnTo>
                  <a:lnTo>
                    <a:pt x="40" y="136"/>
                  </a:lnTo>
                  <a:lnTo>
                    <a:pt x="47" y="139"/>
                  </a:lnTo>
                  <a:lnTo>
                    <a:pt x="56" y="139"/>
                  </a:lnTo>
                  <a:lnTo>
                    <a:pt x="60" y="137"/>
                  </a:lnTo>
                  <a:lnTo>
                    <a:pt x="66" y="136"/>
                  </a:lnTo>
                  <a:lnTo>
                    <a:pt x="72" y="133"/>
                  </a:lnTo>
                  <a:lnTo>
                    <a:pt x="75" y="130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6" name="Freeform 107"/>
            <p:cNvSpPr>
              <a:spLocks/>
            </p:cNvSpPr>
            <p:nvPr userDrawn="1"/>
          </p:nvSpPr>
          <p:spPr bwMode="auto">
            <a:xfrm>
              <a:off x="3749675" y="825500"/>
              <a:ext cx="53975" cy="80962"/>
            </a:xfrm>
            <a:custGeom>
              <a:avLst/>
              <a:gdLst>
                <a:gd name="T0" fmla="*/ 55 w 101"/>
                <a:gd name="T1" fmla="*/ 129 h 152"/>
                <a:gd name="T2" fmla="*/ 52 w 101"/>
                <a:gd name="T3" fmla="*/ 133 h 152"/>
                <a:gd name="T4" fmla="*/ 49 w 101"/>
                <a:gd name="T5" fmla="*/ 137 h 152"/>
                <a:gd name="T6" fmla="*/ 45 w 101"/>
                <a:gd name="T7" fmla="*/ 142 h 152"/>
                <a:gd name="T8" fmla="*/ 39 w 101"/>
                <a:gd name="T9" fmla="*/ 146 h 152"/>
                <a:gd name="T10" fmla="*/ 33 w 101"/>
                <a:gd name="T11" fmla="*/ 149 h 152"/>
                <a:gd name="T12" fmla="*/ 26 w 101"/>
                <a:gd name="T13" fmla="*/ 150 h 152"/>
                <a:gd name="T14" fmla="*/ 19 w 101"/>
                <a:gd name="T15" fmla="*/ 152 h 152"/>
                <a:gd name="T16" fmla="*/ 11 w 101"/>
                <a:gd name="T17" fmla="*/ 152 h 152"/>
                <a:gd name="T18" fmla="*/ 11 w 101"/>
                <a:gd name="T19" fmla="*/ 134 h 152"/>
                <a:gd name="T20" fmla="*/ 17 w 101"/>
                <a:gd name="T21" fmla="*/ 134 h 152"/>
                <a:gd name="T22" fmla="*/ 23 w 101"/>
                <a:gd name="T23" fmla="*/ 133 h 152"/>
                <a:gd name="T24" fmla="*/ 29 w 101"/>
                <a:gd name="T25" fmla="*/ 132 h 152"/>
                <a:gd name="T26" fmla="*/ 33 w 101"/>
                <a:gd name="T27" fmla="*/ 129 h 152"/>
                <a:gd name="T28" fmla="*/ 36 w 101"/>
                <a:gd name="T29" fmla="*/ 126 h 152"/>
                <a:gd name="T30" fmla="*/ 39 w 101"/>
                <a:gd name="T31" fmla="*/ 123 h 152"/>
                <a:gd name="T32" fmla="*/ 40 w 101"/>
                <a:gd name="T33" fmla="*/ 120 h 152"/>
                <a:gd name="T34" fmla="*/ 42 w 101"/>
                <a:gd name="T35" fmla="*/ 116 h 152"/>
                <a:gd name="T36" fmla="*/ 40 w 101"/>
                <a:gd name="T37" fmla="*/ 107 h 152"/>
                <a:gd name="T38" fmla="*/ 37 w 101"/>
                <a:gd name="T39" fmla="*/ 98 h 152"/>
                <a:gd name="T40" fmla="*/ 34 w 101"/>
                <a:gd name="T41" fmla="*/ 88 h 152"/>
                <a:gd name="T42" fmla="*/ 30 w 101"/>
                <a:gd name="T43" fmla="*/ 77 h 152"/>
                <a:gd name="T44" fmla="*/ 0 w 101"/>
                <a:gd name="T45" fmla="*/ 0 h 152"/>
                <a:gd name="T46" fmla="*/ 20 w 101"/>
                <a:gd name="T47" fmla="*/ 0 h 152"/>
                <a:gd name="T48" fmla="*/ 52 w 101"/>
                <a:gd name="T49" fmla="*/ 85 h 152"/>
                <a:gd name="T50" fmla="*/ 81 w 101"/>
                <a:gd name="T51" fmla="*/ 0 h 152"/>
                <a:gd name="T52" fmla="*/ 101 w 101"/>
                <a:gd name="T53" fmla="*/ 0 h 152"/>
                <a:gd name="T54" fmla="*/ 55 w 101"/>
                <a:gd name="T55" fmla="*/ 129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1" h="152">
                  <a:moveTo>
                    <a:pt x="55" y="129"/>
                  </a:moveTo>
                  <a:lnTo>
                    <a:pt x="52" y="133"/>
                  </a:lnTo>
                  <a:lnTo>
                    <a:pt x="49" y="137"/>
                  </a:lnTo>
                  <a:lnTo>
                    <a:pt x="45" y="142"/>
                  </a:lnTo>
                  <a:lnTo>
                    <a:pt x="39" y="146"/>
                  </a:lnTo>
                  <a:lnTo>
                    <a:pt x="33" y="149"/>
                  </a:lnTo>
                  <a:lnTo>
                    <a:pt x="26" y="150"/>
                  </a:lnTo>
                  <a:lnTo>
                    <a:pt x="19" y="152"/>
                  </a:lnTo>
                  <a:lnTo>
                    <a:pt x="11" y="152"/>
                  </a:lnTo>
                  <a:lnTo>
                    <a:pt x="11" y="134"/>
                  </a:lnTo>
                  <a:lnTo>
                    <a:pt x="17" y="134"/>
                  </a:lnTo>
                  <a:lnTo>
                    <a:pt x="23" y="133"/>
                  </a:lnTo>
                  <a:lnTo>
                    <a:pt x="29" y="132"/>
                  </a:lnTo>
                  <a:lnTo>
                    <a:pt x="33" y="129"/>
                  </a:lnTo>
                  <a:lnTo>
                    <a:pt x="36" y="126"/>
                  </a:lnTo>
                  <a:lnTo>
                    <a:pt x="39" y="123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0" y="107"/>
                  </a:lnTo>
                  <a:lnTo>
                    <a:pt x="37" y="98"/>
                  </a:lnTo>
                  <a:lnTo>
                    <a:pt x="34" y="88"/>
                  </a:lnTo>
                  <a:lnTo>
                    <a:pt x="30" y="7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52" y="85"/>
                  </a:lnTo>
                  <a:lnTo>
                    <a:pt x="81" y="0"/>
                  </a:lnTo>
                  <a:lnTo>
                    <a:pt x="101" y="0"/>
                  </a:lnTo>
                  <a:lnTo>
                    <a:pt x="55" y="1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7" name="Freeform 108"/>
            <p:cNvSpPr>
              <a:spLocks noEditPoints="1"/>
            </p:cNvSpPr>
            <p:nvPr userDrawn="1"/>
          </p:nvSpPr>
          <p:spPr bwMode="auto">
            <a:xfrm>
              <a:off x="1930400" y="936625"/>
              <a:ext cx="65088" cy="80962"/>
            </a:xfrm>
            <a:custGeom>
              <a:avLst/>
              <a:gdLst>
                <a:gd name="T0" fmla="*/ 0 w 123"/>
                <a:gd name="T1" fmla="*/ 60 h 154"/>
                <a:gd name="T2" fmla="*/ 9 w 123"/>
                <a:gd name="T3" fmla="*/ 34 h 154"/>
                <a:gd name="T4" fmla="*/ 21 w 123"/>
                <a:gd name="T5" fmla="*/ 17 h 154"/>
                <a:gd name="T6" fmla="*/ 29 w 123"/>
                <a:gd name="T7" fmla="*/ 8 h 154"/>
                <a:gd name="T8" fmla="*/ 41 w 123"/>
                <a:gd name="T9" fmla="*/ 4 h 154"/>
                <a:gd name="T10" fmla="*/ 52 w 123"/>
                <a:gd name="T11" fmla="*/ 1 h 154"/>
                <a:gd name="T12" fmla="*/ 74 w 123"/>
                <a:gd name="T13" fmla="*/ 1 h 154"/>
                <a:gd name="T14" fmla="*/ 93 w 123"/>
                <a:gd name="T15" fmla="*/ 8 h 154"/>
                <a:gd name="T16" fmla="*/ 103 w 123"/>
                <a:gd name="T17" fmla="*/ 16 h 154"/>
                <a:gd name="T18" fmla="*/ 114 w 123"/>
                <a:gd name="T19" fmla="*/ 32 h 154"/>
                <a:gd name="T20" fmla="*/ 123 w 123"/>
                <a:gd name="T21" fmla="*/ 59 h 154"/>
                <a:gd name="T22" fmla="*/ 123 w 123"/>
                <a:gd name="T23" fmla="*/ 93 h 154"/>
                <a:gd name="T24" fmla="*/ 114 w 123"/>
                <a:gd name="T25" fmla="*/ 122 h 154"/>
                <a:gd name="T26" fmla="*/ 103 w 123"/>
                <a:gd name="T27" fmla="*/ 138 h 154"/>
                <a:gd name="T28" fmla="*/ 93 w 123"/>
                <a:gd name="T29" fmla="*/ 147 h 154"/>
                <a:gd name="T30" fmla="*/ 74 w 123"/>
                <a:gd name="T31" fmla="*/ 152 h 154"/>
                <a:gd name="T32" fmla="*/ 52 w 123"/>
                <a:gd name="T33" fmla="*/ 154 h 154"/>
                <a:gd name="T34" fmla="*/ 41 w 123"/>
                <a:gd name="T35" fmla="*/ 151 h 154"/>
                <a:gd name="T36" fmla="*/ 29 w 123"/>
                <a:gd name="T37" fmla="*/ 145 h 154"/>
                <a:gd name="T38" fmla="*/ 21 w 123"/>
                <a:gd name="T39" fmla="*/ 137 h 154"/>
                <a:gd name="T40" fmla="*/ 9 w 123"/>
                <a:gd name="T41" fmla="*/ 121 h 154"/>
                <a:gd name="T42" fmla="*/ 0 w 123"/>
                <a:gd name="T43" fmla="*/ 92 h 154"/>
                <a:gd name="T44" fmla="*/ 21 w 123"/>
                <a:gd name="T45" fmla="*/ 76 h 154"/>
                <a:gd name="T46" fmla="*/ 24 w 123"/>
                <a:gd name="T47" fmla="*/ 99 h 154"/>
                <a:gd name="T48" fmla="*/ 31 w 123"/>
                <a:gd name="T49" fmla="*/ 119 h 154"/>
                <a:gd name="T50" fmla="*/ 44 w 123"/>
                <a:gd name="T51" fmla="*/ 131 h 154"/>
                <a:gd name="T52" fmla="*/ 60 w 123"/>
                <a:gd name="T53" fmla="*/ 135 h 154"/>
                <a:gd name="T54" fmla="*/ 78 w 123"/>
                <a:gd name="T55" fmla="*/ 132 h 154"/>
                <a:gd name="T56" fmla="*/ 91 w 123"/>
                <a:gd name="T57" fmla="*/ 121 h 154"/>
                <a:gd name="T58" fmla="*/ 100 w 123"/>
                <a:gd name="T59" fmla="*/ 101 h 154"/>
                <a:gd name="T60" fmla="*/ 103 w 123"/>
                <a:gd name="T61" fmla="*/ 76 h 154"/>
                <a:gd name="T62" fmla="*/ 100 w 123"/>
                <a:gd name="T63" fmla="*/ 52 h 154"/>
                <a:gd name="T64" fmla="*/ 91 w 123"/>
                <a:gd name="T65" fmla="*/ 33 h 154"/>
                <a:gd name="T66" fmla="*/ 78 w 123"/>
                <a:gd name="T67" fmla="*/ 23 h 154"/>
                <a:gd name="T68" fmla="*/ 60 w 123"/>
                <a:gd name="T69" fmla="*/ 19 h 154"/>
                <a:gd name="T70" fmla="*/ 44 w 123"/>
                <a:gd name="T71" fmla="*/ 23 h 154"/>
                <a:gd name="T72" fmla="*/ 31 w 123"/>
                <a:gd name="T73" fmla="*/ 34 h 154"/>
                <a:gd name="T74" fmla="*/ 24 w 123"/>
                <a:gd name="T75" fmla="*/ 52 h 154"/>
                <a:gd name="T76" fmla="*/ 21 w 123"/>
                <a:gd name="T77" fmla="*/ 7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3" h="154">
                  <a:moveTo>
                    <a:pt x="0" y="76"/>
                  </a:moveTo>
                  <a:lnTo>
                    <a:pt x="0" y="60"/>
                  </a:lnTo>
                  <a:lnTo>
                    <a:pt x="3" y="46"/>
                  </a:lnTo>
                  <a:lnTo>
                    <a:pt x="9" y="34"/>
                  </a:lnTo>
                  <a:lnTo>
                    <a:pt x="16" y="23"/>
                  </a:lnTo>
                  <a:lnTo>
                    <a:pt x="21" y="17"/>
                  </a:lnTo>
                  <a:lnTo>
                    <a:pt x="25" y="13"/>
                  </a:lnTo>
                  <a:lnTo>
                    <a:pt x="29" y="8"/>
                  </a:lnTo>
                  <a:lnTo>
                    <a:pt x="35" y="6"/>
                  </a:lnTo>
                  <a:lnTo>
                    <a:pt x="41" y="4"/>
                  </a:lnTo>
                  <a:lnTo>
                    <a:pt x="47" y="1"/>
                  </a:lnTo>
                  <a:lnTo>
                    <a:pt x="52" y="1"/>
                  </a:lnTo>
                  <a:lnTo>
                    <a:pt x="60" y="0"/>
                  </a:lnTo>
                  <a:lnTo>
                    <a:pt x="74" y="1"/>
                  </a:lnTo>
                  <a:lnTo>
                    <a:pt x="87" y="6"/>
                  </a:lnTo>
                  <a:lnTo>
                    <a:pt x="93" y="8"/>
                  </a:lnTo>
                  <a:lnTo>
                    <a:pt x="99" y="11"/>
                  </a:lnTo>
                  <a:lnTo>
                    <a:pt x="103" y="16"/>
                  </a:lnTo>
                  <a:lnTo>
                    <a:pt x="107" y="20"/>
                  </a:lnTo>
                  <a:lnTo>
                    <a:pt x="114" y="32"/>
                  </a:lnTo>
                  <a:lnTo>
                    <a:pt x="120" y="44"/>
                  </a:lnTo>
                  <a:lnTo>
                    <a:pt x="123" y="59"/>
                  </a:lnTo>
                  <a:lnTo>
                    <a:pt x="123" y="76"/>
                  </a:lnTo>
                  <a:lnTo>
                    <a:pt x="123" y="93"/>
                  </a:lnTo>
                  <a:lnTo>
                    <a:pt x="120" y="109"/>
                  </a:lnTo>
                  <a:lnTo>
                    <a:pt x="114" y="122"/>
                  </a:lnTo>
                  <a:lnTo>
                    <a:pt x="107" y="134"/>
                  </a:lnTo>
                  <a:lnTo>
                    <a:pt x="103" y="138"/>
                  </a:lnTo>
                  <a:lnTo>
                    <a:pt x="99" y="142"/>
                  </a:lnTo>
                  <a:lnTo>
                    <a:pt x="93" y="147"/>
                  </a:lnTo>
                  <a:lnTo>
                    <a:pt x="87" y="150"/>
                  </a:lnTo>
                  <a:lnTo>
                    <a:pt x="74" y="152"/>
                  </a:lnTo>
                  <a:lnTo>
                    <a:pt x="60" y="154"/>
                  </a:lnTo>
                  <a:lnTo>
                    <a:pt x="52" y="154"/>
                  </a:lnTo>
                  <a:lnTo>
                    <a:pt x="47" y="152"/>
                  </a:lnTo>
                  <a:lnTo>
                    <a:pt x="41" y="151"/>
                  </a:lnTo>
                  <a:lnTo>
                    <a:pt x="35" y="148"/>
                  </a:lnTo>
                  <a:lnTo>
                    <a:pt x="29" y="145"/>
                  </a:lnTo>
                  <a:lnTo>
                    <a:pt x="25" y="142"/>
                  </a:lnTo>
                  <a:lnTo>
                    <a:pt x="21" y="137"/>
                  </a:lnTo>
                  <a:lnTo>
                    <a:pt x="16" y="132"/>
                  </a:lnTo>
                  <a:lnTo>
                    <a:pt x="9" y="121"/>
                  </a:lnTo>
                  <a:lnTo>
                    <a:pt x="3" y="108"/>
                  </a:lnTo>
                  <a:lnTo>
                    <a:pt x="0" y="92"/>
                  </a:lnTo>
                  <a:lnTo>
                    <a:pt x="0" y="76"/>
                  </a:lnTo>
                  <a:close/>
                  <a:moveTo>
                    <a:pt x="21" y="76"/>
                  </a:moveTo>
                  <a:lnTo>
                    <a:pt x="22" y="88"/>
                  </a:lnTo>
                  <a:lnTo>
                    <a:pt x="24" y="99"/>
                  </a:lnTo>
                  <a:lnTo>
                    <a:pt x="26" y="109"/>
                  </a:lnTo>
                  <a:lnTo>
                    <a:pt x="31" y="119"/>
                  </a:lnTo>
                  <a:lnTo>
                    <a:pt x="37" y="127"/>
                  </a:lnTo>
                  <a:lnTo>
                    <a:pt x="44" y="131"/>
                  </a:lnTo>
                  <a:lnTo>
                    <a:pt x="51" y="135"/>
                  </a:lnTo>
                  <a:lnTo>
                    <a:pt x="60" y="135"/>
                  </a:lnTo>
                  <a:lnTo>
                    <a:pt x="70" y="135"/>
                  </a:lnTo>
                  <a:lnTo>
                    <a:pt x="78" y="132"/>
                  </a:lnTo>
                  <a:lnTo>
                    <a:pt x="86" y="127"/>
                  </a:lnTo>
                  <a:lnTo>
                    <a:pt x="91" y="121"/>
                  </a:lnTo>
                  <a:lnTo>
                    <a:pt x="96" y="112"/>
                  </a:lnTo>
                  <a:lnTo>
                    <a:pt x="100" y="101"/>
                  </a:lnTo>
                  <a:lnTo>
                    <a:pt x="101" y="89"/>
                  </a:lnTo>
                  <a:lnTo>
                    <a:pt x="103" y="76"/>
                  </a:lnTo>
                  <a:lnTo>
                    <a:pt x="101" y="63"/>
                  </a:lnTo>
                  <a:lnTo>
                    <a:pt x="100" y="52"/>
                  </a:lnTo>
                  <a:lnTo>
                    <a:pt x="97" y="42"/>
                  </a:lnTo>
                  <a:lnTo>
                    <a:pt x="91" y="33"/>
                  </a:lnTo>
                  <a:lnTo>
                    <a:pt x="86" y="27"/>
                  </a:lnTo>
                  <a:lnTo>
                    <a:pt x="78" y="23"/>
                  </a:lnTo>
                  <a:lnTo>
                    <a:pt x="70" y="20"/>
                  </a:lnTo>
                  <a:lnTo>
                    <a:pt x="60" y="19"/>
                  </a:lnTo>
                  <a:lnTo>
                    <a:pt x="51" y="20"/>
                  </a:lnTo>
                  <a:lnTo>
                    <a:pt x="44" y="23"/>
                  </a:lnTo>
                  <a:lnTo>
                    <a:pt x="37" y="27"/>
                  </a:lnTo>
                  <a:lnTo>
                    <a:pt x="31" y="34"/>
                  </a:lnTo>
                  <a:lnTo>
                    <a:pt x="26" y="43"/>
                  </a:lnTo>
                  <a:lnTo>
                    <a:pt x="24" y="52"/>
                  </a:lnTo>
                  <a:lnTo>
                    <a:pt x="22" y="63"/>
                  </a:lnTo>
                  <a:lnTo>
                    <a:pt x="2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8" name="Freeform 109"/>
            <p:cNvSpPr>
              <a:spLocks noEditPoints="1"/>
            </p:cNvSpPr>
            <p:nvPr userDrawn="1"/>
          </p:nvSpPr>
          <p:spPr bwMode="auto">
            <a:xfrm>
              <a:off x="2006600" y="958850"/>
              <a:ext cx="49213" cy="79375"/>
            </a:xfrm>
            <a:custGeom>
              <a:avLst/>
              <a:gdLst>
                <a:gd name="T0" fmla="*/ 18 w 93"/>
                <a:gd name="T1" fmla="*/ 103 h 152"/>
                <a:gd name="T2" fmla="*/ 18 w 93"/>
                <a:gd name="T3" fmla="*/ 152 h 152"/>
                <a:gd name="T4" fmla="*/ 0 w 93"/>
                <a:gd name="T5" fmla="*/ 152 h 152"/>
                <a:gd name="T6" fmla="*/ 0 w 93"/>
                <a:gd name="T7" fmla="*/ 1 h 152"/>
                <a:gd name="T8" fmla="*/ 18 w 93"/>
                <a:gd name="T9" fmla="*/ 1 h 152"/>
                <a:gd name="T10" fmla="*/ 18 w 93"/>
                <a:gd name="T11" fmla="*/ 10 h 152"/>
                <a:gd name="T12" fmla="*/ 24 w 93"/>
                <a:gd name="T13" fmla="*/ 5 h 152"/>
                <a:gd name="T14" fmla="*/ 31 w 93"/>
                <a:gd name="T15" fmla="*/ 2 h 152"/>
                <a:gd name="T16" fmla="*/ 37 w 93"/>
                <a:gd name="T17" fmla="*/ 0 h 152"/>
                <a:gd name="T18" fmla="*/ 44 w 93"/>
                <a:gd name="T19" fmla="*/ 0 h 152"/>
                <a:gd name="T20" fmla="*/ 56 w 93"/>
                <a:gd name="T21" fmla="*/ 0 h 152"/>
                <a:gd name="T22" fmla="*/ 66 w 93"/>
                <a:gd name="T23" fmla="*/ 2 h 152"/>
                <a:gd name="T24" fmla="*/ 75 w 93"/>
                <a:gd name="T25" fmla="*/ 7 h 152"/>
                <a:gd name="T26" fmla="*/ 80 w 93"/>
                <a:gd name="T27" fmla="*/ 14 h 152"/>
                <a:gd name="T28" fmla="*/ 86 w 93"/>
                <a:gd name="T29" fmla="*/ 21 h 152"/>
                <a:gd name="T30" fmla="*/ 90 w 93"/>
                <a:gd name="T31" fmla="*/ 31 h 152"/>
                <a:gd name="T32" fmla="*/ 93 w 93"/>
                <a:gd name="T33" fmla="*/ 43 h 152"/>
                <a:gd name="T34" fmla="*/ 93 w 93"/>
                <a:gd name="T35" fmla="*/ 56 h 152"/>
                <a:gd name="T36" fmla="*/ 93 w 93"/>
                <a:gd name="T37" fmla="*/ 67 h 152"/>
                <a:gd name="T38" fmla="*/ 90 w 93"/>
                <a:gd name="T39" fmla="*/ 77 h 152"/>
                <a:gd name="T40" fmla="*/ 86 w 93"/>
                <a:gd name="T41" fmla="*/ 87 h 152"/>
                <a:gd name="T42" fmla="*/ 80 w 93"/>
                <a:gd name="T43" fmla="*/ 96 h 152"/>
                <a:gd name="T44" fmla="*/ 73 w 93"/>
                <a:gd name="T45" fmla="*/ 103 h 152"/>
                <a:gd name="T46" fmla="*/ 65 w 93"/>
                <a:gd name="T47" fmla="*/ 108 h 152"/>
                <a:gd name="T48" fmla="*/ 54 w 93"/>
                <a:gd name="T49" fmla="*/ 110 h 152"/>
                <a:gd name="T50" fmla="*/ 43 w 93"/>
                <a:gd name="T51" fmla="*/ 112 h 152"/>
                <a:gd name="T52" fmla="*/ 36 w 93"/>
                <a:gd name="T53" fmla="*/ 110 h 152"/>
                <a:gd name="T54" fmla="*/ 28 w 93"/>
                <a:gd name="T55" fmla="*/ 109 h 152"/>
                <a:gd name="T56" fmla="*/ 23 w 93"/>
                <a:gd name="T57" fmla="*/ 106 h 152"/>
                <a:gd name="T58" fmla="*/ 18 w 93"/>
                <a:gd name="T59" fmla="*/ 103 h 152"/>
                <a:gd name="T60" fmla="*/ 18 w 93"/>
                <a:gd name="T61" fmla="*/ 24 h 152"/>
                <a:gd name="T62" fmla="*/ 18 w 93"/>
                <a:gd name="T63" fmla="*/ 87 h 152"/>
                <a:gd name="T64" fmla="*/ 21 w 93"/>
                <a:gd name="T65" fmla="*/ 90 h 152"/>
                <a:gd name="T66" fmla="*/ 26 w 93"/>
                <a:gd name="T67" fmla="*/ 93 h 152"/>
                <a:gd name="T68" fmla="*/ 33 w 93"/>
                <a:gd name="T69" fmla="*/ 95 h 152"/>
                <a:gd name="T70" fmla="*/ 37 w 93"/>
                <a:gd name="T71" fmla="*/ 96 h 152"/>
                <a:gd name="T72" fmla="*/ 46 w 93"/>
                <a:gd name="T73" fmla="*/ 95 h 152"/>
                <a:gd name="T74" fmla="*/ 53 w 93"/>
                <a:gd name="T75" fmla="*/ 93 h 152"/>
                <a:gd name="T76" fmla="*/ 60 w 93"/>
                <a:gd name="T77" fmla="*/ 90 h 152"/>
                <a:gd name="T78" fmla="*/ 65 w 93"/>
                <a:gd name="T79" fmla="*/ 85 h 152"/>
                <a:gd name="T80" fmla="*/ 69 w 93"/>
                <a:gd name="T81" fmla="*/ 80 h 152"/>
                <a:gd name="T82" fmla="*/ 72 w 93"/>
                <a:gd name="T83" fmla="*/ 73 h 152"/>
                <a:gd name="T84" fmla="*/ 73 w 93"/>
                <a:gd name="T85" fmla="*/ 64 h 152"/>
                <a:gd name="T86" fmla="*/ 73 w 93"/>
                <a:gd name="T87" fmla="*/ 54 h 152"/>
                <a:gd name="T88" fmla="*/ 73 w 93"/>
                <a:gd name="T89" fmla="*/ 46 h 152"/>
                <a:gd name="T90" fmla="*/ 72 w 93"/>
                <a:gd name="T91" fmla="*/ 37 h 152"/>
                <a:gd name="T92" fmla="*/ 69 w 93"/>
                <a:gd name="T93" fmla="*/ 30 h 152"/>
                <a:gd name="T94" fmla="*/ 65 w 93"/>
                <a:gd name="T95" fmla="*/ 24 h 152"/>
                <a:gd name="T96" fmla="*/ 60 w 93"/>
                <a:gd name="T97" fmla="*/ 21 h 152"/>
                <a:gd name="T98" fmla="*/ 54 w 93"/>
                <a:gd name="T99" fmla="*/ 18 h 152"/>
                <a:gd name="T100" fmla="*/ 47 w 93"/>
                <a:gd name="T101" fmla="*/ 15 h 152"/>
                <a:gd name="T102" fmla="*/ 39 w 93"/>
                <a:gd name="T103" fmla="*/ 15 h 152"/>
                <a:gd name="T104" fmla="*/ 33 w 93"/>
                <a:gd name="T105" fmla="*/ 15 h 152"/>
                <a:gd name="T106" fmla="*/ 28 w 93"/>
                <a:gd name="T107" fmla="*/ 18 h 152"/>
                <a:gd name="T108" fmla="*/ 23 w 93"/>
                <a:gd name="T109" fmla="*/ 21 h 152"/>
                <a:gd name="T110" fmla="*/ 18 w 93"/>
                <a:gd name="T111" fmla="*/ 24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3" h="152">
                  <a:moveTo>
                    <a:pt x="18" y="103"/>
                  </a:moveTo>
                  <a:lnTo>
                    <a:pt x="18" y="152"/>
                  </a:lnTo>
                  <a:lnTo>
                    <a:pt x="0" y="152"/>
                  </a:lnTo>
                  <a:lnTo>
                    <a:pt x="0" y="1"/>
                  </a:lnTo>
                  <a:lnTo>
                    <a:pt x="18" y="1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1" y="2"/>
                  </a:lnTo>
                  <a:lnTo>
                    <a:pt x="37" y="0"/>
                  </a:lnTo>
                  <a:lnTo>
                    <a:pt x="44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5" y="7"/>
                  </a:lnTo>
                  <a:lnTo>
                    <a:pt x="80" y="14"/>
                  </a:lnTo>
                  <a:lnTo>
                    <a:pt x="86" y="21"/>
                  </a:lnTo>
                  <a:lnTo>
                    <a:pt x="90" y="31"/>
                  </a:lnTo>
                  <a:lnTo>
                    <a:pt x="93" y="43"/>
                  </a:lnTo>
                  <a:lnTo>
                    <a:pt x="93" y="56"/>
                  </a:lnTo>
                  <a:lnTo>
                    <a:pt x="93" y="67"/>
                  </a:lnTo>
                  <a:lnTo>
                    <a:pt x="90" y="77"/>
                  </a:lnTo>
                  <a:lnTo>
                    <a:pt x="86" y="87"/>
                  </a:lnTo>
                  <a:lnTo>
                    <a:pt x="80" y="96"/>
                  </a:lnTo>
                  <a:lnTo>
                    <a:pt x="73" y="103"/>
                  </a:lnTo>
                  <a:lnTo>
                    <a:pt x="65" y="108"/>
                  </a:lnTo>
                  <a:lnTo>
                    <a:pt x="54" y="110"/>
                  </a:lnTo>
                  <a:lnTo>
                    <a:pt x="43" y="112"/>
                  </a:lnTo>
                  <a:lnTo>
                    <a:pt x="36" y="110"/>
                  </a:lnTo>
                  <a:lnTo>
                    <a:pt x="28" y="109"/>
                  </a:lnTo>
                  <a:lnTo>
                    <a:pt x="23" y="106"/>
                  </a:lnTo>
                  <a:lnTo>
                    <a:pt x="18" y="103"/>
                  </a:lnTo>
                  <a:close/>
                  <a:moveTo>
                    <a:pt x="18" y="24"/>
                  </a:moveTo>
                  <a:lnTo>
                    <a:pt x="18" y="87"/>
                  </a:lnTo>
                  <a:lnTo>
                    <a:pt x="21" y="90"/>
                  </a:lnTo>
                  <a:lnTo>
                    <a:pt x="26" y="93"/>
                  </a:lnTo>
                  <a:lnTo>
                    <a:pt x="33" y="95"/>
                  </a:lnTo>
                  <a:lnTo>
                    <a:pt x="37" y="96"/>
                  </a:lnTo>
                  <a:lnTo>
                    <a:pt x="46" y="95"/>
                  </a:lnTo>
                  <a:lnTo>
                    <a:pt x="53" y="93"/>
                  </a:lnTo>
                  <a:lnTo>
                    <a:pt x="60" y="90"/>
                  </a:lnTo>
                  <a:lnTo>
                    <a:pt x="65" y="85"/>
                  </a:lnTo>
                  <a:lnTo>
                    <a:pt x="69" y="80"/>
                  </a:lnTo>
                  <a:lnTo>
                    <a:pt x="72" y="73"/>
                  </a:lnTo>
                  <a:lnTo>
                    <a:pt x="73" y="64"/>
                  </a:lnTo>
                  <a:lnTo>
                    <a:pt x="73" y="54"/>
                  </a:lnTo>
                  <a:lnTo>
                    <a:pt x="73" y="46"/>
                  </a:lnTo>
                  <a:lnTo>
                    <a:pt x="72" y="37"/>
                  </a:lnTo>
                  <a:lnTo>
                    <a:pt x="69" y="30"/>
                  </a:lnTo>
                  <a:lnTo>
                    <a:pt x="65" y="24"/>
                  </a:lnTo>
                  <a:lnTo>
                    <a:pt x="60" y="21"/>
                  </a:lnTo>
                  <a:lnTo>
                    <a:pt x="54" y="18"/>
                  </a:lnTo>
                  <a:lnTo>
                    <a:pt x="47" y="15"/>
                  </a:lnTo>
                  <a:lnTo>
                    <a:pt x="39" y="15"/>
                  </a:lnTo>
                  <a:lnTo>
                    <a:pt x="33" y="15"/>
                  </a:lnTo>
                  <a:lnTo>
                    <a:pt x="28" y="18"/>
                  </a:lnTo>
                  <a:lnTo>
                    <a:pt x="23" y="21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9" name="Freeform 110"/>
            <p:cNvSpPr>
              <a:spLocks noEditPoints="1"/>
            </p:cNvSpPr>
            <p:nvPr userDrawn="1"/>
          </p:nvSpPr>
          <p:spPr bwMode="auto">
            <a:xfrm>
              <a:off x="2062163" y="958850"/>
              <a:ext cx="53975" cy="58737"/>
            </a:xfrm>
            <a:custGeom>
              <a:avLst/>
              <a:gdLst>
                <a:gd name="T0" fmla="*/ 100 w 101"/>
                <a:gd name="T1" fmla="*/ 57 h 112"/>
                <a:gd name="T2" fmla="*/ 21 w 101"/>
                <a:gd name="T3" fmla="*/ 57 h 112"/>
                <a:gd name="T4" fmla="*/ 22 w 101"/>
                <a:gd name="T5" fmla="*/ 66 h 112"/>
                <a:gd name="T6" fmla="*/ 23 w 101"/>
                <a:gd name="T7" fmla="*/ 74 h 112"/>
                <a:gd name="T8" fmla="*/ 26 w 101"/>
                <a:gd name="T9" fmla="*/ 80 h 112"/>
                <a:gd name="T10" fmla="*/ 32 w 101"/>
                <a:gd name="T11" fmla="*/ 86 h 112"/>
                <a:gd name="T12" fmla="*/ 36 w 101"/>
                <a:gd name="T13" fmla="*/ 90 h 112"/>
                <a:gd name="T14" fmla="*/ 42 w 101"/>
                <a:gd name="T15" fmla="*/ 93 h 112"/>
                <a:gd name="T16" fmla="*/ 48 w 101"/>
                <a:gd name="T17" fmla="*/ 95 h 112"/>
                <a:gd name="T18" fmla="*/ 55 w 101"/>
                <a:gd name="T19" fmla="*/ 96 h 112"/>
                <a:gd name="T20" fmla="*/ 64 w 101"/>
                <a:gd name="T21" fmla="*/ 95 h 112"/>
                <a:gd name="T22" fmla="*/ 71 w 101"/>
                <a:gd name="T23" fmla="*/ 93 h 112"/>
                <a:gd name="T24" fmla="*/ 77 w 101"/>
                <a:gd name="T25" fmla="*/ 90 h 112"/>
                <a:gd name="T26" fmla="*/ 82 w 101"/>
                <a:gd name="T27" fmla="*/ 86 h 112"/>
                <a:gd name="T28" fmla="*/ 91 w 101"/>
                <a:gd name="T29" fmla="*/ 99 h 112"/>
                <a:gd name="T30" fmla="*/ 85 w 101"/>
                <a:gd name="T31" fmla="*/ 103 h 112"/>
                <a:gd name="T32" fmla="*/ 77 w 101"/>
                <a:gd name="T33" fmla="*/ 108 h 112"/>
                <a:gd name="T34" fmla="*/ 65 w 101"/>
                <a:gd name="T35" fmla="*/ 110 h 112"/>
                <a:gd name="T36" fmla="*/ 51 w 101"/>
                <a:gd name="T37" fmla="*/ 112 h 112"/>
                <a:gd name="T38" fmla="*/ 42 w 101"/>
                <a:gd name="T39" fmla="*/ 110 h 112"/>
                <a:gd name="T40" fmla="*/ 32 w 101"/>
                <a:gd name="T41" fmla="*/ 108 h 112"/>
                <a:gd name="T42" fmla="*/ 25 w 101"/>
                <a:gd name="T43" fmla="*/ 103 h 112"/>
                <a:gd name="T44" fmla="*/ 16 w 101"/>
                <a:gd name="T45" fmla="*/ 98 h 112"/>
                <a:gd name="T46" fmla="*/ 9 w 101"/>
                <a:gd name="T47" fmla="*/ 89 h 112"/>
                <a:gd name="T48" fmla="*/ 5 w 101"/>
                <a:gd name="T49" fmla="*/ 80 h 112"/>
                <a:gd name="T50" fmla="*/ 2 w 101"/>
                <a:gd name="T51" fmla="*/ 69 h 112"/>
                <a:gd name="T52" fmla="*/ 0 w 101"/>
                <a:gd name="T53" fmla="*/ 57 h 112"/>
                <a:gd name="T54" fmla="*/ 2 w 101"/>
                <a:gd name="T55" fmla="*/ 44 h 112"/>
                <a:gd name="T56" fmla="*/ 5 w 101"/>
                <a:gd name="T57" fmla="*/ 33 h 112"/>
                <a:gd name="T58" fmla="*/ 10 w 101"/>
                <a:gd name="T59" fmla="*/ 23 h 112"/>
                <a:gd name="T60" fmla="*/ 18 w 101"/>
                <a:gd name="T61" fmla="*/ 14 h 112"/>
                <a:gd name="T62" fmla="*/ 25 w 101"/>
                <a:gd name="T63" fmla="*/ 7 h 112"/>
                <a:gd name="T64" fmla="*/ 33 w 101"/>
                <a:gd name="T65" fmla="*/ 2 h 112"/>
                <a:gd name="T66" fmla="*/ 42 w 101"/>
                <a:gd name="T67" fmla="*/ 0 h 112"/>
                <a:gd name="T68" fmla="*/ 52 w 101"/>
                <a:gd name="T69" fmla="*/ 0 h 112"/>
                <a:gd name="T70" fmla="*/ 62 w 101"/>
                <a:gd name="T71" fmla="*/ 0 h 112"/>
                <a:gd name="T72" fmla="*/ 72 w 101"/>
                <a:gd name="T73" fmla="*/ 2 h 112"/>
                <a:gd name="T74" fmla="*/ 81 w 101"/>
                <a:gd name="T75" fmla="*/ 7 h 112"/>
                <a:gd name="T76" fmla="*/ 88 w 101"/>
                <a:gd name="T77" fmla="*/ 13 h 112"/>
                <a:gd name="T78" fmla="*/ 94 w 101"/>
                <a:gd name="T79" fmla="*/ 18 h 112"/>
                <a:gd name="T80" fmla="*/ 98 w 101"/>
                <a:gd name="T81" fmla="*/ 27 h 112"/>
                <a:gd name="T82" fmla="*/ 100 w 101"/>
                <a:gd name="T83" fmla="*/ 36 h 112"/>
                <a:gd name="T84" fmla="*/ 101 w 101"/>
                <a:gd name="T85" fmla="*/ 46 h 112"/>
                <a:gd name="T86" fmla="*/ 100 w 101"/>
                <a:gd name="T87" fmla="*/ 51 h 112"/>
                <a:gd name="T88" fmla="*/ 100 w 101"/>
                <a:gd name="T89" fmla="*/ 57 h 112"/>
                <a:gd name="T90" fmla="*/ 52 w 101"/>
                <a:gd name="T91" fmla="*/ 15 h 112"/>
                <a:gd name="T92" fmla="*/ 46 w 101"/>
                <a:gd name="T93" fmla="*/ 15 h 112"/>
                <a:gd name="T94" fmla="*/ 41 w 101"/>
                <a:gd name="T95" fmla="*/ 17 h 112"/>
                <a:gd name="T96" fmla="*/ 35 w 101"/>
                <a:gd name="T97" fmla="*/ 20 h 112"/>
                <a:gd name="T98" fmla="*/ 31 w 101"/>
                <a:gd name="T99" fmla="*/ 24 h 112"/>
                <a:gd name="T100" fmla="*/ 28 w 101"/>
                <a:gd name="T101" fmla="*/ 28 h 112"/>
                <a:gd name="T102" fmla="*/ 25 w 101"/>
                <a:gd name="T103" fmla="*/ 33 h 112"/>
                <a:gd name="T104" fmla="*/ 22 w 101"/>
                <a:gd name="T105" fmla="*/ 37 h 112"/>
                <a:gd name="T106" fmla="*/ 22 w 101"/>
                <a:gd name="T107" fmla="*/ 43 h 112"/>
                <a:gd name="T108" fmla="*/ 81 w 101"/>
                <a:gd name="T109" fmla="*/ 43 h 112"/>
                <a:gd name="T110" fmla="*/ 81 w 101"/>
                <a:gd name="T111" fmla="*/ 37 h 112"/>
                <a:gd name="T112" fmla="*/ 80 w 101"/>
                <a:gd name="T113" fmla="*/ 33 h 112"/>
                <a:gd name="T114" fmla="*/ 78 w 101"/>
                <a:gd name="T115" fmla="*/ 28 h 112"/>
                <a:gd name="T116" fmla="*/ 74 w 101"/>
                <a:gd name="T117" fmla="*/ 24 h 112"/>
                <a:gd name="T118" fmla="*/ 70 w 101"/>
                <a:gd name="T119" fmla="*/ 20 h 112"/>
                <a:gd name="T120" fmla="*/ 65 w 101"/>
                <a:gd name="T121" fmla="*/ 17 h 112"/>
                <a:gd name="T122" fmla="*/ 59 w 101"/>
                <a:gd name="T123" fmla="*/ 15 h 112"/>
                <a:gd name="T124" fmla="*/ 52 w 101"/>
                <a:gd name="T125" fmla="*/ 1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100" y="57"/>
                  </a:moveTo>
                  <a:lnTo>
                    <a:pt x="21" y="57"/>
                  </a:lnTo>
                  <a:lnTo>
                    <a:pt x="22" y="66"/>
                  </a:lnTo>
                  <a:lnTo>
                    <a:pt x="23" y="74"/>
                  </a:lnTo>
                  <a:lnTo>
                    <a:pt x="26" y="80"/>
                  </a:lnTo>
                  <a:lnTo>
                    <a:pt x="32" y="86"/>
                  </a:lnTo>
                  <a:lnTo>
                    <a:pt x="36" y="90"/>
                  </a:lnTo>
                  <a:lnTo>
                    <a:pt x="42" y="93"/>
                  </a:lnTo>
                  <a:lnTo>
                    <a:pt x="48" y="95"/>
                  </a:lnTo>
                  <a:lnTo>
                    <a:pt x="55" y="96"/>
                  </a:lnTo>
                  <a:lnTo>
                    <a:pt x="64" y="95"/>
                  </a:lnTo>
                  <a:lnTo>
                    <a:pt x="71" y="93"/>
                  </a:lnTo>
                  <a:lnTo>
                    <a:pt x="77" y="90"/>
                  </a:lnTo>
                  <a:lnTo>
                    <a:pt x="82" y="86"/>
                  </a:lnTo>
                  <a:lnTo>
                    <a:pt x="91" y="99"/>
                  </a:lnTo>
                  <a:lnTo>
                    <a:pt x="85" y="103"/>
                  </a:lnTo>
                  <a:lnTo>
                    <a:pt x="77" y="108"/>
                  </a:lnTo>
                  <a:lnTo>
                    <a:pt x="65" y="110"/>
                  </a:lnTo>
                  <a:lnTo>
                    <a:pt x="51" y="112"/>
                  </a:lnTo>
                  <a:lnTo>
                    <a:pt x="42" y="110"/>
                  </a:lnTo>
                  <a:lnTo>
                    <a:pt x="32" y="108"/>
                  </a:lnTo>
                  <a:lnTo>
                    <a:pt x="25" y="103"/>
                  </a:lnTo>
                  <a:lnTo>
                    <a:pt x="16" y="98"/>
                  </a:lnTo>
                  <a:lnTo>
                    <a:pt x="9" y="89"/>
                  </a:lnTo>
                  <a:lnTo>
                    <a:pt x="5" y="80"/>
                  </a:lnTo>
                  <a:lnTo>
                    <a:pt x="2" y="69"/>
                  </a:lnTo>
                  <a:lnTo>
                    <a:pt x="0" y="57"/>
                  </a:lnTo>
                  <a:lnTo>
                    <a:pt x="2" y="44"/>
                  </a:lnTo>
                  <a:lnTo>
                    <a:pt x="5" y="33"/>
                  </a:lnTo>
                  <a:lnTo>
                    <a:pt x="10" y="23"/>
                  </a:lnTo>
                  <a:lnTo>
                    <a:pt x="18" y="14"/>
                  </a:lnTo>
                  <a:lnTo>
                    <a:pt x="25" y="7"/>
                  </a:lnTo>
                  <a:lnTo>
                    <a:pt x="33" y="2"/>
                  </a:lnTo>
                  <a:lnTo>
                    <a:pt x="42" y="0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2" y="2"/>
                  </a:lnTo>
                  <a:lnTo>
                    <a:pt x="81" y="7"/>
                  </a:lnTo>
                  <a:lnTo>
                    <a:pt x="88" y="13"/>
                  </a:lnTo>
                  <a:lnTo>
                    <a:pt x="94" y="18"/>
                  </a:lnTo>
                  <a:lnTo>
                    <a:pt x="98" y="27"/>
                  </a:lnTo>
                  <a:lnTo>
                    <a:pt x="100" y="36"/>
                  </a:lnTo>
                  <a:lnTo>
                    <a:pt x="101" y="46"/>
                  </a:lnTo>
                  <a:lnTo>
                    <a:pt x="100" y="51"/>
                  </a:lnTo>
                  <a:lnTo>
                    <a:pt x="100" y="57"/>
                  </a:lnTo>
                  <a:close/>
                  <a:moveTo>
                    <a:pt x="52" y="15"/>
                  </a:moveTo>
                  <a:lnTo>
                    <a:pt x="46" y="15"/>
                  </a:lnTo>
                  <a:lnTo>
                    <a:pt x="41" y="17"/>
                  </a:lnTo>
                  <a:lnTo>
                    <a:pt x="35" y="20"/>
                  </a:lnTo>
                  <a:lnTo>
                    <a:pt x="31" y="24"/>
                  </a:lnTo>
                  <a:lnTo>
                    <a:pt x="28" y="28"/>
                  </a:lnTo>
                  <a:lnTo>
                    <a:pt x="25" y="33"/>
                  </a:lnTo>
                  <a:lnTo>
                    <a:pt x="22" y="37"/>
                  </a:lnTo>
                  <a:lnTo>
                    <a:pt x="22" y="43"/>
                  </a:lnTo>
                  <a:lnTo>
                    <a:pt x="81" y="43"/>
                  </a:lnTo>
                  <a:lnTo>
                    <a:pt x="81" y="37"/>
                  </a:lnTo>
                  <a:lnTo>
                    <a:pt x="80" y="33"/>
                  </a:lnTo>
                  <a:lnTo>
                    <a:pt x="78" y="28"/>
                  </a:lnTo>
                  <a:lnTo>
                    <a:pt x="74" y="24"/>
                  </a:lnTo>
                  <a:lnTo>
                    <a:pt x="70" y="20"/>
                  </a:lnTo>
                  <a:lnTo>
                    <a:pt x="65" y="17"/>
                  </a:lnTo>
                  <a:lnTo>
                    <a:pt x="59" y="15"/>
                  </a:lnTo>
                  <a:lnTo>
                    <a:pt x="52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0" name="Freeform 111"/>
            <p:cNvSpPr>
              <a:spLocks/>
            </p:cNvSpPr>
            <p:nvPr userDrawn="1"/>
          </p:nvSpPr>
          <p:spPr bwMode="auto">
            <a:xfrm>
              <a:off x="2127250" y="958850"/>
              <a:ext cx="33338" cy="57150"/>
            </a:xfrm>
            <a:custGeom>
              <a:avLst/>
              <a:gdLst>
                <a:gd name="T0" fmla="*/ 58 w 65"/>
                <a:gd name="T1" fmla="*/ 20 h 109"/>
                <a:gd name="T2" fmla="*/ 52 w 65"/>
                <a:gd name="T3" fmla="*/ 17 h 109"/>
                <a:gd name="T4" fmla="*/ 45 w 65"/>
                <a:gd name="T5" fmla="*/ 15 h 109"/>
                <a:gd name="T6" fmla="*/ 41 w 65"/>
                <a:gd name="T7" fmla="*/ 15 h 109"/>
                <a:gd name="T8" fmla="*/ 35 w 65"/>
                <a:gd name="T9" fmla="*/ 17 h 109"/>
                <a:gd name="T10" fmla="*/ 31 w 65"/>
                <a:gd name="T11" fmla="*/ 21 h 109"/>
                <a:gd name="T12" fmla="*/ 28 w 65"/>
                <a:gd name="T13" fmla="*/ 24 h 109"/>
                <a:gd name="T14" fmla="*/ 23 w 65"/>
                <a:gd name="T15" fmla="*/ 30 h 109"/>
                <a:gd name="T16" fmla="*/ 22 w 65"/>
                <a:gd name="T17" fmla="*/ 36 h 109"/>
                <a:gd name="T18" fmla="*/ 21 w 65"/>
                <a:gd name="T19" fmla="*/ 41 h 109"/>
                <a:gd name="T20" fmla="*/ 19 w 65"/>
                <a:gd name="T21" fmla="*/ 47 h 109"/>
                <a:gd name="T22" fmla="*/ 19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9 w 65"/>
                <a:gd name="T29" fmla="*/ 1 h 109"/>
                <a:gd name="T30" fmla="*/ 19 w 65"/>
                <a:gd name="T31" fmla="*/ 18 h 109"/>
                <a:gd name="T32" fmla="*/ 25 w 65"/>
                <a:gd name="T33" fmla="*/ 10 h 109"/>
                <a:gd name="T34" fmla="*/ 32 w 65"/>
                <a:gd name="T35" fmla="*/ 4 h 109"/>
                <a:gd name="T36" fmla="*/ 41 w 65"/>
                <a:gd name="T37" fmla="*/ 0 h 109"/>
                <a:gd name="T38" fmla="*/ 51 w 65"/>
                <a:gd name="T39" fmla="*/ 0 h 109"/>
                <a:gd name="T40" fmla="*/ 58 w 65"/>
                <a:gd name="T41" fmla="*/ 0 h 109"/>
                <a:gd name="T42" fmla="*/ 65 w 65"/>
                <a:gd name="T43" fmla="*/ 1 h 109"/>
                <a:gd name="T44" fmla="*/ 58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8" y="20"/>
                  </a:moveTo>
                  <a:lnTo>
                    <a:pt x="52" y="17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5" y="17"/>
                  </a:lnTo>
                  <a:lnTo>
                    <a:pt x="31" y="21"/>
                  </a:lnTo>
                  <a:lnTo>
                    <a:pt x="28" y="24"/>
                  </a:lnTo>
                  <a:lnTo>
                    <a:pt x="23" y="30"/>
                  </a:lnTo>
                  <a:lnTo>
                    <a:pt x="22" y="36"/>
                  </a:lnTo>
                  <a:lnTo>
                    <a:pt x="21" y="41"/>
                  </a:lnTo>
                  <a:lnTo>
                    <a:pt x="19" y="47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8"/>
                  </a:lnTo>
                  <a:lnTo>
                    <a:pt x="25" y="10"/>
                  </a:lnTo>
                  <a:lnTo>
                    <a:pt x="32" y="4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58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1" name="Freeform 112"/>
            <p:cNvSpPr>
              <a:spLocks noEditPoints="1"/>
            </p:cNvSpPr>
            <p:nvPr userDrawn="1"/>
          </p:nvSpPr>
          <p:spPr bwMode="auto">
            <a:xfrm>
              <a:off x="2165350" y="958850"/>
              <a:ext cx="49213" cy="58737"/>
            </a:xfrm>
            <a:custGeom>
              <a:avLst/>
              <a:gdLst>
                <a:gd name="T0" fmla="*/ 60 w 93"/>
                <a:gd name="T1" fmla="*/ 103 h 112"/>
                <a:gd name="T2" fmla="*/ 43 w 93"/>
                <a:gd name="T3" fmla="*/ 110 h 112"/>
                <a:gd name="T4" fmla="*/ 25 w 93"/>
                <a:gd name="T5" fmla="*/ 110 h 112"/>
                <a:gd name="T6" fmla="*/ 14 w 93"/>
                <a:gd name="T7" fmla="*/ 106 h 112"/>
                <a:gd name="T8" fmla="*/ 5 w 93"/>
                <a:gd name="T9" fmla="*/ 98 h 112"/>
                <a:gd name="T10" fmla="*/ 1 w 93"/>
                <a:gd name="T11" fmla="*/ 86 h 112"/>
                <a:gd name="T12" fmla="*/ 1 w 93"/>
                <a:gd name="T13" fmla="*/ 72 h 112"/>
                <a:gd name="T14" fmla="*/ 8 w 93"/>
                <a:gd name="T15" fmla="*/ 57 h 112"/>
                <a:gd name="T16" fmla="*/ 23 w 93"/>
                <a:gd name="T17" fmla="*/ 46 h 112"/>
                <a:gd name="T18" fmla="*/ 40 w 93"/>
                <a:gd name="T19" fmla="*/ 41 h 112"/>
                <a:gd name="T20" fmla="*/ 57 w 93"/>
                <a:gd name="T21" fmla="*/ 40 h 112"/>
                <a:gd name="T22" fmla="*/ 64 w 93"/>
                <a:gd name="T23" fmla="*/ 37 h 112"/>
                <a:gd name="T24" fmla="*/ 62 w 93"/>
                <a:gd name="T25" fmla="*/ 27 h 112"/>
                <a:gd name="T26" fmla="*/ 56 w 93"/>
                <a:gd name="T27" fmla="*/ 20 h 112"/>
                <a:gd name="T28" fmla="*/ 47 w 93"/>
                <a:gd name="T29" fmla="*/ 17 h 112"/>
                <a:gd name="T30" fmla="*/ 33 w 93"/>
                <a:gd name="T31" fmla="*/ 17 h 112"/>
                <a:gd name="T32" fmla="*/ 20 w 93"/>
                <a:gd name="T33" fmla="*/ 21 h 112"/>
                <a:gd name="T34" fmla="*/ 5 w 93"/>
                <a:gd name="T35" fmla="*/ 10 h 112"/>
                <a:gd name="T36" fmla="*/ 21 w 93"/>
                <a:gd name="T37" fmla="*/ 2 h 112"/>
                <a:gd name="T38" fmla="*/ 40 w 93"/>
                <a:gd name="T39" fmla="*/ 0 h 112"/>
                <a:gd name="T40" fmla="*/ 60 w 93"/>
                <a:gd name="T41" fmla="*/ 1 h 112"/>
                <a:gd name="T42" fmla="*/ 73 w 93"/>
                <a:gd name="T43" fmla="*/ 10 h 112"/>
                <a:gd name="T44" fmla="*/ 82 w 93"/>
                <a:gd name="T45" fmla="*/ 24 h 112"/>
                <a:gd name="T46" fmla="*/ 85 w 93"/>
                <a:gd name="T47" fmla="*/ 44 h 112"/>
                <a:gd name="T48" fmla="*/ 85 w 93"/>
                <a:gd name="T49" fmla="*/ 89 h 112"/>
                <a:gd name="T50" fmla="*/ 89 w 93"/>
                <a:gd name="T51" fmla="*/ 99 h 112"/>
                <a:gd name="T52" fmla="*/ 93 w 93"/>
                <a:gd name="T53" fmla="*/ 112 h 112"/>
                <a:gd name="T54" fmla="*/ 76 w 93"/>
                <a:gd name="T55" fmla="*/ 108 h 112"/>
                <a:gd name="T56" fmla="*/ 67 w 93"/>
                <a:gd name="T57" fmla="*/ 98 h 112"/>
                <a:gd name="T58" fmla="*/ 57 w 93"/>
                <a:gd name="T59" fmla="*/ 54 h 112"/>
                <a:gd name="T60" fmla="*/ 46 w 93"/>
                <a:gd name="T61" fmla="*/ 54 h 112"/>
                <a:gd name="T62" fmla="*/ 33 w 93"/>
                <a:gd name="T63" fmla="*/ 59 h 112"/>
                <a:gd name="T64" fmla="*/ 24 w 93"/>
                <a:gd name="T65" fmla="*/ 66 h 112"/>
                <a:gd name="T66" fmla="*/ 20 w 93"/>
                <a:gd name="T67" fmla="*/ 74 h 112"/>
                <a:gd name="T68" fmla="*/ 20 w 93"/>
                <a:gd name="T69" fmla="*/ 83 h 112"/>
                <a:gd name="T70" fmla="*/ 23 w 93"/>
                <a:gd name="T71" fmla="*/ 90 h 112"/>
                <a:gd name="T72" fmla="*/ 30 w 93"/>
                <a:gd name="T73" fmla="*/ 95 h 112"/>
                <a:gd name="T74" fmla="*/ 46 w 93"/>
                <a:gd name="T75" fmla="*/ 96 h 112"/>
                <a:gd name="T76" fmla="*/ 59 w 93"/>
                <a:gd name="T77" fmla="*/ 89 h 112"/>
                <a:gd name="T78" fmla="*/ 64 w 93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3" h="112">
                  <a:moveTo>
                    <a:pt x="67" y="98"/>
                  </a:moveTo>
                  <a:lnTo>
                    <a:pt x="60" y="103"/>
                  </a:lnTo>
                  <a:lnTo>
                    <a:pt x="53" y="108"/>
                  </a:lnTo>
                  <a:lnTo>
                    <a:pt x="43" y="110"/>
                  </a:lnTo>
                  <a:lnTo>
                    <a:pt x="31" y="112"/>
                  </a:lnTo>
                  <a:lnTo>
                    <a:pt x="25" y="110"/>
                  </a:lnTo>
                  <a:lnTo>
                    <a:pt x="20" y="109"/>
                  </a:lnTo>
                  <a:lnTo>
                    <a:pt x="14" y="106"/>
                  </a:lnTo>
                  <a:lnTo>
                    <a:pt x="10" y="102"/>
                  </a:lnTo>
                  <a:lnTo>
                    <a:pt x="5" y="98"/>
                  </a:lnTo>
                  <a:lnTo>
                    <a:pt x="2" y="92"/>
                  </a:lnTo>
                  <a:lnTo>
                    <a:pt x="1" y="86"/>
                  </a:lnTo>
                  <a:lnTo>
                    <a:pt x="0" y="79"/>
                  </a:lnTo>
                  <a:lnTo>
                    <a:pt x="1" y="72"/>
                  </a:lnTo>
                  <a:lnTo>
                    <a:pt x="4" y="64"/>
                  </a:lnTo>
                  <a:lnTo>
                    <a:pt x="8" y="57"/>
                  </a:lnTo>
                  <a:lnTo>
                    <a:pt x="14" y="51"/>
                  </a:lnTo>
                  <a:lnTo>
                    <a:pt x="23" y="46"/>
                  </a:lnTo>
                  <a:lnTo>
                    <a:pt x="31" y="43"/>
                  </a:lnTo>
                  <a:lnTo>
                    <a:pt x="40" y="41"/>
                  </a:lnTo>
                  <a:lnTo>
                    <a:pt x="51" y="40"/>
                  </a:lnTo>
                  <a:lnTo>
                    <a:pt x="57" y="40"/>
                  </a:lnTo>
                  <a:lnTo>
                    <a:pt x="64" y="43"/>
                  </a:lnTo>
                  <a:lnTo>
                    <a:pt x="64" y="37"/>
                  </a:lnTo>
                  <a:lnTo>
                    <a:pt x="63" y="31"/>
                  </a:lnTo>
                  <a:lnTo>
                    <a:pt x="62" y="27"/>
                  </a:lnTo>
                  <a:lnTo>
                    <a:pt x="59" y="23"/>
                  </a:lnTo>
                  <a:lnTo>
                    <a:pt x="56" y="20"/>
                  </a:lnTo>
                  <a:lnTo>
                    <a:pt x="51" y="18"/>
                  </a:lnTo>
                  <a:lnTo>
                    <a:pt x="47" y="17"/>
                  </a:lnTo>
                  <a:lnTo>
                    <a:pt x="41" y="17"/>
                  </a:lnTo>
                  <a:lnTo>
                    <a:pt x="33" y="17"/>
                  </a:lnTo>
                  <a:lnTo>
                    <a:pt x="25" y="18"/>
                  </a:lnTo>
                  <a:lnTo>
                    <a:pt x="20" y="21"/>
                  </a:lnTo>
                  <a:lnTo>
                    <a:pt x="14" y="26"/>
                  </a:lnTo>
                  <a:lnTo>
                    <a:pt x="5" y="10"/>
                  </a:lnTo>
                  <a:lnTo>
                    <a:pt x="12" y="5"/>
                  </a:lnTo>
                  <a:lnTo>
                    <a:pt x="21" y="2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60" y="1"/>
                  </a:lnTo>
                  <a:lnTo>
                    <a:pt x="67" y="5"/>
                  </a:lnTo>
                  <a:lnTo>
                    <a:pt x="73" y="10"/>
                  </a:lnTo>
                  <a:lnTo>
                    <a:pt x="79" y="15"/>
                  </a:lnTo>
                  <a:lnTo>
                    <a:pt x="82" y="24"/>
                  </a:lnTo>
                  <a:lnTo>
                    <a:pt x="83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6" y="95"/>
                  </a:lnTo>
                  <a:lnTo>
                    <a:pt x="89" y="99"/>
                  </a:lnTo>
                  <a:lnTo>
                    <a:pt x="93" y="102"/>
                  </a:lnTo>
                  <a:lnTo>
                    <a:pt x="93" y="112"/>
                  </a:lnTo>
                  <a:lnTo>
                    <a:pt x="83" y="110"/>
                  </a:lnTo>
                  <a:lnTo>
                    <a:pt x="76" y="108"/>
                  </a:lnTo>
                  <a:lnTo>
                    <a:pt x="70" y="103"/>
                  </a:lnTo>
                  <a:lnTo>
                    <a:pt x="67" y="98"/>
                  </a:lnTo>
                  <a:close/>
                  <a:moveTo>
                    <a:pt x="64" y="56"/>
                  </a:moveTo>
                  <a:lnTo>
                    <a:pt x="57" y="54"/>
                  </a:lnTo>
                  <a:lnTo>
                    <a:pt x="53" y="54"/>
                  </a:lnTo>
                  <a:lnTo>
                    <a:pt x="46" y="54"/>
                  </a:lnTo>
                  <a:lnTo>
                    <a:pt x="38" y="56"/>
                  </a:lnTo>
                  <a:lnTo>
                    <a:pt x="33" y="59"/>
                  </a:lnTo>
                  <a:lnTo>
                    <a:pt x="28" y="62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20" y="74"/>
                  </a:lnTo>
                  <a:lnTo>
                    <a:pt x="20" y="79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3" y="90"/>
                  </a:lnTo>
                  <a:lnTo>
                    <a:pt x="24" y="92"/>
                  </a:lnTo>
                  <a:lnTo>
                    <a:pt x="30" y="95"/>
                  </a:lnTo>
                  <a:lnTo>
                    <a:pt x="38" y="96"/>
                  </a:lnTo>
                  <a:lnTo>
                    <a:pt x="46" y="96"/>
                  </a:lnTo>
                  <a:lnTo>
                    <a:pt x="53" y="93"/>
                  </a:lnTo>
                  <a:lnTo>
                    <a:pt x="59" y="89"/>
                  </a:lnTo>
                  <a:lnTo>
                    <a:pt x="64" y="83"/>
                  </a:lnTo>
                  <a:lnTo>
                    <a:pt x="64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2" name="Freeform 113"/>
            <p:cNvSpPr>
              <a:spLocks noEditPoints="1"/>
            </p:cNvSpPr>
            <p:nvPr userDrawn="1"/>
          </p:nvSpPr>
          <p:spPr bwMode="auto">
            <a:xfrm>
              <a:off x="2220913" y="928688"/>
              <a:ext cx="47625" cy="88900"/>
            </a:xfrm>
            <a:custGeom>
              <a:avLst/>
              <a:gdLst>
                <a:gd name="T0" fmla="*/ 90 w 90"/>
                <a:gd name="T1" fmla="*/ 65 h 167"/>
                <a:gd name="T2" fmla="*/ 79 w 90"/>
                <a:gd name="T3" fmla="*/ 79 h 167"/>
                <a:gd name="T4" fmla="*/ 75 w 90"/>
                <a:gd name="T5" fmla="*/ 76 h 167"/>
                <a:gd name="T6" fmla="*/ 69 w 90"/>
                <a:gd name="T7" fmla="*/ 73 h 167"/>
                <a:gd name="T8" fmla="*/ 62 w 90"/>
                <a:gd name="T9" fmla="*/ 70 h 167"/>
                <a:gd name="T10" fmla="*/ 55 w 90"/>
                <a:gd name="T11" fmla="*/ 70 h 167"/>
                <a:gd name="T12" fmla="*/ 48 w 90"/>
                <a:gd name="T13" fmla="*/ 70 h 167"/>
                <a:gd name="T14" fmla="*/ 41 w 90"/>
                <a:gd name="T15" fmla="*/ 73 h 167"/>
                <a:gd name="T16" fmla="*/ 35 w 90"/>
                <a:gd name="T17" fmla="*/ 76 h 167"/>
                <a:gd name="T18" fmla="*/ 30 w 90"/>
                <a:gd name="T19" fmla="*/ 81 h 167"/>
                <a:gd name="T20" fmla="*/ 26 w 90"/>
                <a:gd name="T21" fmla="*/ 88 h 167"/>
                <a:gd name="T22" fmla="*/ 23 w 90"/>
                <a:gd name="T23" fmla="*/ 95 h 167"/>
                <a:gd name="T24" fmla="*/ 22 w 90"/>
                <a:gd name="T25" fmla="*/ 102 h 167"/>
                <a:gd name="T26" fmla="*/ 20 w 90"/>
                <a:gd name="T27" fmla="*/ 111 h 167"/>
                <a:gd name="T28" fmla="*/ 22 w 90"/>
                <a:gd name="T29" fmla="*/ 121 h 167"/>
                <a:gd name="T30" fmla="*/ 23 w 90"/>
                <a:gd name="T31" fmla="*/ 128 h 167"/>
                <a:gd name="T32" fmla="*/ 26 w 90"/>
                <a:gd name="T33" fmla="*/ 135 h 167"/>
                <a:gd name="T34" fmla="*/ 30 w 90"/>
                <a:gd name="T35" fmla="*/ 141 h 167"/>
                <a:gd name="T36" fmla="*/ 35 w 90"/>
                <a:gd name="T37" fmla="*/ 145 h 167"/>
                <a:gd name="T38" fmla="*/ 42 w 90"/>
                <a:gd name="T39" fmla="*/ 148 h 167"/>
                <a:gd name="T40" fmla="*/ 48 w 90"/>
                <a:gd name="T41" fmla="*/ 150 h 167"/>
                <a:gd name="T42" fmla="*/ 56 w 90"/>
                <a:gd name="T43" fmla="*/ 151 h 167"/>
                <a:gd name="T44" fmla="*/ 62 w 90"/>
                <a:gd name="T45" fmla="*/ 150 h 167"/>
                <a:gd name="T46" fmla="*/ 69 w 90"/>
                <a:gd name="T47" fmla="*/ 148 h 167"/>
                <a:gd name="T48" fmla="*/ 75 w 90"/>
                <a:gd name="T49" fmla="*/ 145 h 167"/>
                <a:gd name="T50" fmla="*/ 82 w 90"/>
                <a:gd name="T51" fmla="*/ 141 h 167"/>
                <a:gd name="T52" fmla="*/ 90 w 90"/>
                <a:gd name="T53" fmla="*/ 157 h 167"/>
                <a:gd name="T54" fmla="*/ 82 w 90"/>
                <a:gd name="T55" fmla="*/ 161 h 167"/>
                <a:gd name="T56" fmla="*/ 72 w 90"/>
                <a:gd name="T57" fmla="*/ 164 h 167"/>
                <a:gd name="T58" fmla="*/ 62 w 90"/>
                <a:gd name="T59" fmla="*/ 165 h 167"/>
                <a:gd name="T60" fmla="*/ 52 w 90"/>
                <a:gd name="T61" fmla="*/ 167 h 167"/>
                <a:gd name="T62" fmla="*/ 41 w 90"/>
                <a:gd name="T63" fmla="*/ 165 h 167"/>
                <a:gd name="T64" fmla="*/ 32 w 90"/>
                <a:gd name="T65" fmla="*/ 163 h 167"/>
                <a:gd name="T66" fmla="*/ 23 w 90"/>
                <a:gd name="T67" fmla="*/ 158 h 167"/>
                <a:gd name="T68" fmla="*/ 15 w 90"/>
                <a:gd name="T69" fmla="*/ 151 h 167"/>
                <a:gd name="T70" fmla="*/ 9 w 90"/>
                <a:gd name="T71" fmla="*/ 144 h 167"/>
                <a:gd name="T72" fmla="*/ 5 w 90"/>
                <a:gd name="T73" fmla="*/ 134 h 167"/>
                <a:gd name="T74" fmla="*/ 2 w 90"/>
                <a:gd name="T75" fmla="*/ 124 h 167"/>
                <a:gd name="T76" fmla="*/ 0 w 90"/>
                <a:gd name="T77" fmla="*/ 111 h 167"/>
                <a:gd name="T78" fmla="*/ 2 w 90"/>
                <a:gd name="T79" fmla="*/ 99 h 167"/>
                <a:gd name="T80" fmla="*/ 5 w 90"/>
                <a:gd name="T81" fmla="*/ 88 h 167"/>
                <a:gd name="T82" fmla="*/ 9 w 90"/>
                <a:gd name="T83" fmla="*/ 78 h 167"/>
                <a:gd name="T84" fmla="*/ 16 w 90"/>
                <a:gd name="T85" fmla="*/ 70 h 167"/>
                <a:gd name="T86" fmla="*/ 23 w 90"/>
                <a:gd name="T87" fmla="*/ 63 h 167"/>
                <a:gd name="T88" fmla="*/ 33 w 90"/>
                <a:gd name="T89" fmla="*/ 57 h 167"/>
                <a:gd name="T90" fmla="*/ 45 w 90"/>
                <a:gd name="T91" fmla="*/ 55 h 167"/>
                <a:gd name="T92" fmla="*/ 56 w 90"/>
                <a:gd name="T93" fmla="*/ 55 h 167"/>
                <a:gd name="T94" fmla="*/ 65 w 90"/>
                <a:gd name="T95" fmla="*/ 55 h 167"/>
                <a:gd name="T96" fmla="*/ 75 w 90"/>
                <a:gd name="T97" fmla="*/ 57 h 167"/>
                <a:gd name="T98" fmla="*/ 84 w 90"/>
                <a:gd name="T99" fmla="*/ 62 h 167"/>
                <a:gd name="T100" fmla="*/ 90 w 90"/>
                <a:gd name="T101" fmla="*/ 65 h 167"/>
                <a:gd name="T102" fmla="*/ 87 w 90"/>
                <a:gd name="T103" fmla="*/ 0 h 167"/>
                <a:gd name="T104" fmla="*/ 56 w 90"/>
                <a:gd name="T105" fmla="*/ 34 h 167"/>
                <a:gd name="T106" fmla="*/ 45 w 90"/>
                <a:gd name="T107" fmla="*/ 34 h 167"/>
                <a:gd name="T108" fmla="*/ 15 w 90"/>
                <a:gd name="T109" fmla="*/ 0 h 167"/>
                <a:gd name="T110" fmla="*/ 32 w 90"/>
                <a:gd name="T111" fmla="*/ 0 h 167"/>
                <a:gd name="T112" fmla="*/ 51 w 90"/>
                <a:gd name="T113" fmla="*/ 20 h 167"/>
                <a:gd name="T114" fmla="*/ 67 w 90"/>
                <a:gd name="T115" fmla="*/ 0 h 167"/>
                <a:gd name="T116" fmla="*/ 87 w 90"/>
                <a:gd name="T11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0" h="167">
                  <a:moveTo>
                    <a:pt x="90" y="65"/>
                  </a:moveTo>
                  <a:lnTo>
                    <a:pt x="79" y="79"/>
                  </a:lnTo>
                  <a:lnTo>
                    <a:pt x="75" y="76"/>
                  </a:lnTo>
                  <a:lnTo>
                    <a:pt x="69" y="73"/>
                  </a:lnTo>
                  <a:lnTo>
                    <a:pt x="62" y="70"/>
                  </a:lnTo>
                  <a:lnTo>
                    <a:pt x="55" y="70"/>
                  </a:lnTo>
                  <a:lnTo>
                    <a:pt x="48" y="70"/>
                  </a:lnTo>
                  <a:lnTo>
                    <a:pt x="41" y="73"/>
                  </a:lnTo>
                  <a:lnTo>
                    <a:pt x="35" y="76"/>
                  </a:lnTo>
                  <a:lnTo>
                    <a:pt x="30" y="81"/>
                  </a:lnTo>
                  <a:lnTo>
                    <a:pt x="26" y="88"/>
                  </a:lnTo>
                  <a:lnTo>
                    <a:pt x="23" y="95"/>
                  </a:lnTo>
                  <a:lnTo>
                    <a:pt x="22" y="102"/>
                  </a:lnTo>
                  <a:lnTo>
                    <a:pt x="20" y="111"/>
                  </a:lnTo>
                  <a:lnTo>
                    <a:pt x="22" y="121"/>
                  </a:lnTo>
                  <a:lnTo>
                    <a:pt x="23" y="128"/>
                  </a:lnTo>
                  <a:lnTo>
                    <a:pt x="26" y="135"/>
                  </a:lnTo>
                  <a:lnTo>
                    <a:pt x="30" y="141"/>
                  </a:lnTo>
                  <a:lnTo>
                    <a:pt x="35" y="145"/>
                  </a:lnTo>
                  <a:lnTo>
                    <a:pt x="42" y="148"/>
                  </a:lnTo>
                  <a:lnTo>
                    <a:pt x="48" y="150"/>
                  </a:lnTo>
                  <a:lnTo>
                    <a:pt x="56" y="151"/>
                  </a:lnTo>
                  <a:lnTo>
                    <a:pt x="62" y="150"/>
                  </a:lnTo>
                  <a:lnTo>
                    <a:pt x="69" y="148"/>
                  </a:lnTo>
                  <a:lnTo>
                    <a:pt x="75" y="145"/>
                  </a:lnTo>
                  <a:lnTo>
                    <a:pt x="82" y="141"/>
                  </a:lnTo>
                  <a:lnTo>
                    <a:pt x="90" y="157"/>
                  </a:lnTo>
                  <a:lnTo>
                    <a:pt x="82" y="161"/>
                  </a:lnTo>
                  <a:lnTo>
                    <a:pt x="72" y="164"/>
                  </a:lnTo>
                  <a:lnTo>
                    <a:pt x="62" y="165"/>
                  </a:lnTo>
                  <a:lnTo>
                    <a:pt x="52" y="167"/>
                  </a:lnTo>
                  <a:lnTo>
                    <a:pt x="41" y="165"/>
                  </a:lnTo>
                  <a:lnTo>
                    <a:pt x="32" y="163"/>
                  </a:lnTo>
                  <a:lnTo>
                    <a:pt x="23" y="158"/>
                  </a:lnTo>
                  <a:lnTo>
                    <a:pt x="15" y="151"/>
                  </a:lnTo>
                  <a:lnTo>
                    <a:pt x="9" y="144"/>
                  </a:lnTo>
                  <a:lnTo>
                    <a:pt x="5" y="134"/>
                  </a:lnTo>
                  <a:lnTo>
                    <a:pt x="2" y="124"/>
                  </a:lnTo>
                  <a:lnTo>
                    <a:pt x="0" y="111"/>
                  </a:lnTo>
                  <a:lnTo>
                    <a:pt x="2" y="99"/>
                  </a:lnTo>
                  <a:lnTo>
                    <a:pt x="5" y="88"/>
                  </a:lnTo>
                  <a:lnTo>
                    <a:pt x="9" y="78"/>
                  </a:lnTo>
                  <a:lnTo>
                    <a:pt x="16" y="70"/>
                  </a:lnTo>
                  <a:lnTo>
                    <a:pt x="23" y="63"/>
                  </a:lnTo>
                  <a:lnTo>
                    <a:pt x="33" y="57"/>
                  </a:lnTo>
                  <a:lnTo>
                    <a:pt x="45" y="55"/>
                  </a:lnTo>
                  <a:lnTo>
                    <a:pt x="56" y="55"/>
                  </a:lnTo>
                  <a:lnTo>
                    <a:pt x="65" y="55"/>
                  </a:lnTo>
                  <a:lnTo>
                    <a:pt x="75" y="57"/>
                  </a:lnTo>
                  <a:lnTo>
                    <a:pt x="84" y="62"/>
                  </a:lnTo>
                  <a:lnTo>
                    <a:pt x="90" y="65"/>
                  </a:lnTo>
                  <a:close/>
                  <a:moveTo>
                    <a:pt x="87" y="0"/>
                  </a:moveTo>
                  <a:lnTo>
                    <a:pt x="56" y="34"/>
                  </a:lnTo>
                  <a:lnTo>
                    <a:pt x="45" y="34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51" y="20"/>
                  </a:lnTo>
                  <a:lnTo>
                    <a:pt x="67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3" name="Freeform 114"/>
            <p:cNvSpPr>
              <a:spLocks/>
            </p:cNvSpPr>
            <p:nvPr userDrawn="1"/>
          </p:nvSpPr>
          <p:spPr bwMode="auto">
            <a:xfrm>
              <a:off x="2279650" y="958850"/>
              <a:ext cx="44450" cy="57150"/>
            </a:xfrm>
            <a:custGeom>
              <a:avLst/>
              <a:gdLst>
                <a:gd name="T0" fmla="*/ 66 w 85"/>
                <a:gd name="T1" fmla="*/ 109 h 109"/>
                <a:gd name="T2" fmla="*/ 66 w 85"/>
                <a:gd name="T3" fmla="*/ 47 h 109"/>
                <a:gd name="T4" fmla="*/ 66 w 85"/>
                <a:gd name="T5" fmla="*/ 38 h 109"/>
                <a:gd name="T6" fmla="*/ 65 w 85"/>
                <a:gd name="T7" fmla="*/ 31 h 109"/>
                <a:gd name="T8" fmla="*/ 63 w 85"/>
                <a:gd name="T9" fmla="*/ 27 h 109"/>
                <a:gd name="T10" fmla="*/ 60 w 85"/>
                <a:gd name="T11" fmla="*/ 23 h 109"/>
                <a:gd name="T12" fmla="*/ 57 w 85"/>
                <a:gd name="T13" fmla="*/ 20 h 109"/>
                <a:gd name="T14" fmla="*/ 53 w 85"/>
                <a:gd name="T15" fmla="*/ 17 h 109"/>
                <a:gd name="T16" fmla="*/ 49 w 85"/>
                <a:gd name="T17" fmla="*/ 15 h 109"/>
                <a:gd name="T18" fmla="*/ 43 w 85"/>
                <a:gd name="T19" fmla="*/ 15 h 109"/>
                <a:gd name="T20" fmla="*/ 36 w 85"/>
                <a:gd name="T21" fmla="*/ 17 h 109"/>
                <a:gd name="T22" fmla="*/ 30 w 85"/>
                <a:gd name="T23" fmla="*/ 20 h 109"/>
                <a:gd name="T24" fmla="*/ 23 w 85"/>
                <a:gd name="T25" fmla="*/ 24 h 109"/>
                <a:gd name="T26" fmla="*/ 19 w 85"/>
                <a:gd name="T27" fmla="*/ 28 h 109"/>
                <a:gd name="T28" fmla="*/ 19 w 85"/>
                <a:gd name="T29" fmla="*/ 109 h 109"/>
                <a:gd name="T30" fmla="*/ 0 w 85"/>
                <a:gd name="T31" fmla="*/ 109 h 109"/>
                <a:gd name="T32" fmla="*/ 0 w 85"/>
                <a:gd name="T33" fmla="*/ 1 h 109"/>
                <a:gd name="T34" fmla="*/ 13 w 85"/>
                <a:gd name="T35" fmla="*/ 1 h 109"/>
                <a:gd name="T36" fmla="*/ 19 w 85"/>
                <a:gd name="T37" fmla="*/ 15 h 109"/>
                <a:gd name="T38" fmla="*/ 24 w 85"/>
                <a:gd name="T39" fmla="*/ 8 h 109"/>
                <a:gd name="T40" fmla="*/ 31 w 85"/>
                <a:gd name="T41" fmla="*/ 2 h 109"/>
                <a:gd name="T42" fmla="*/ 40 w 85"/>
                <a:gd name="T43" fmla="*/ 0 h 109"/>
                <a:gd name="T44" fmla="*/ 50 w 85"/>
                <a:gd name="T45" fmla="*/ 0 h 109"/>
                <a:gd name="T46" fmla="*/ 57 w 85"/>
                <a:gd name="T47" fmla="*/ 0 h 109"/>
                <a:gd name="T48" fmla="*/ 65 w 85"/>
                <a:gd name="T49" fmla="*/ 2 h 109"/>
                <a:gd name="T50" fmla="*/ 72 w 85"/>
                <a:gd name="T51" fmla="*/ 5 h 109"/>
                <a:gd name="T52" fmla="*/ 76 w 85"/>
                <a:gd name="T53" fmla="*/ 10 h 109"/>
                <a:gd name="T54" fmla="*/ 80 w 85"/>
                <a:gd name="T55" fmla="*/ 15 h 109"/>
                <a:gd name="T56" fmla="*/ 83 w 85"/>
                <a:gd name="T57" fmla="*/ 24 h 109"/>
                <a:gd name="T58" fmla="*/ 85 w 85"/>
                <a:gd name="T59" fmla="*/ 33 h 109"/>
                <a:gd name="T60" fmla="*/ 85 w 85"/>
                <a:gd name="T61" fmla="*/ 43 h 109"/>
                <a:gd name="T62" fmla="*/ 85 w 85"/>
                <a:gd name="T63" fmla="*/ 109 h 109"/>
                <a:gd name="T64" fmla="*/ 66 w 85"/>
                <a:gd name="T6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09">
                  <a:moveTo>
                    <a:pt x="66" y="109"/>
                  </a:moveTo>
                  <a:lnTo>
                    <a:pt x="66" y="47"/>
                  </a:lnTo>
                  <a:lnTo>
                    <a:pt x="66" y="38"/>
                  </a:lnTo>
                  <a:lnTo>
                    <a:pt x="65" y="31"/>
                  </a:lnTo>
                  <a:lnTo>
                    <a:pt x="63" y="27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3" y="17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6" y="17"/>
                  </a:lnTo>
                  <a:lnTo>
                    <a:pt x="30" y="20"/>
                  </a:lnTo>
                  <a:lnTo>
                    <a:pt x="23" y="24"/>
                  </a:lnTo>
                  <a:lnTo>
                    <a:pt x="19" y="28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5"/>
                  </a:lnTo>
                  <a:lnTo>
                    <a:pt x="24" y="8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7" y="0"/>
                  </a:lnTo>
                  <a:lnTo>
                    <a:pt x="65" y="2"/>
                  </a:lnTo>
                  <a:lnTo>
                    <a:pt x="72" y="5"/>
                  </a:lnTo>
                  <a:lnTo>
                    <a:pt x="76" y="10"/>
                  </a:lnTo>
                  <a:lnTo>
                    <a:pt x="80" y="15"/>
                  </a:lnTo>
                  <a:lnTo>
                    <a:pt x="83" y="24"/>
                  </a:lnTo>
                  <a:lnTo>
                    <a:pt x="85" y="33"/>
                  </a:lnTo>
                  <a:lnTo>
                    <a:pt x="85" y="43"/>
                  </a:lnTo>
                  <a:lnTo>
                    <a:pt x="85" y="109"/>
                  </a:lnTo>
                  <a:lnTo>
                    <a:pt x="6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4" name="Freeform 115"/>
            <p:cNvSpPr>
              <a:spLocks noEditPoints="1"/>
            </p:cNvSpPr>
            <p:nvPr userDrawn="1"/>
          </p:nvSpPr>
          <p:spPr bwMode="auto">
            <a:xfrm>
              <a:off x="2335213" y="930275"/>
              <a:ext cx="25400" cy="85725"/>
            </a:xfrm>
            <a:custGeom>
              <a:avLst/>
              <a:gdLst>
                <a:gd name="T0" fmla="*/ 15 w 47"/>
                <a:gd name="T1" fmla="*/ 163 h 163"/>
                <a:gd name="T2" fmla="*/ 15 w 47"/>
                <a:gd name="T3" fmla="*/ 71 h 163"/>
                <a:gd name="T4" fmla="*/ 0 w 47"/>
                <a:gd name="T5" fmla="*/ 71 h 163"/>
                <a:gd name="T6" fmla="*/ 0 w 47"/>
                <a:gd name="T7" fmla="*/ 55 h 163"/>
                <a:gd name="T8" fmla="*/ 34 w 47"/>
                <a:gd name="T9" fmla="*/ 55 h 163"/>
                <a:gd name="T10" fmla="*/ 34 w 47"/>
                <a:gd name="T11" fmla="*/ 163 h 163"/>
                <a:gd name="T12" fmla="*/ 15 w 47"/>
                <a:gd name="T13" fmla="*/ 163 h 163"/>
                <a:gd name="T14" fmla="*/ 47 w 47"/>
                <a:gd name="T15" fmla="*/ 0 h 163"/>
                <a:gd name="T16" fmla="*/ 24 w 47"/>
                <a:gd name="T17" fmla="*/ 33 h 163"/>
                <a:gd name="T18" fmla="*/ 9 w 47"/>
                <a:gd name="T19" fmla="*/ 33 h 163"/>
                <a:gd name="T20" fmla="*/ 26 w 47"/>
                <a:gd name="T21" fmla="*/ 0 h 163"/>
                <a:gd name="T22" fmla="*/ 47 w 47"/>
                <a:gd name="T2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163">
                  <a:moveTo>
                    <a:pt x="15" y="163"/>
                  </a:moveTo>
                  <a:lnTo>
                    <a:pt x="15" y="71"/>
                  </a:lnTo>
                  <a:lnTo>
                    <a:pt x="0" y="71"/>
                  </a:lnTo>
                  <a:lnTo>
                    <a:pt x="0" y="55"/>
                  </a:lnTo>
                  <a:lnTo>
                    <a:pt x="34" y="55"/>
                  </a:lnTo>
                  <a:lnTo>
                    <a:pt x="34" y="163"/>
                  </a:lnTo>
                  <a:lnTo>
                    <a:pt x="15" y="163"/>
                  </a:lnTo>
                  <a:close/>
                  <a:moveTo>
                    <a:pt x="47" y="0"/>
                  </a:moveTo>
                  <a:lnTo>
                    <a:pt x="24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5" name="Freeform 116"/>
            <p:cNvSpPr>
              <a:spLocks noEditPoints="1"/>
            </p:cNvSpPr>
            <p:nvPr userDrawn="1"/>
          </p:nvSpPr>
          <p:spPr bwMode="auto">
            <a:xfrm>
              <a:off x="2401888" y="958850"/>
              <a:ext cx="50800" cy="79375"/>
            </a:xfrm>
            <a:custGeom>
              <a:avLst/>
              <a:gdLst>
                <a:gd name="T0" fmla="*/ 19 w 95"/>
                <a:gd name="T1" fmla="*/ 103 h 152"/>
                <a:gd name="T2" fmla="*/ 19 w 95"/>
                <a:gd name="T3" fmla="*/ 152 h 152"/>
                <a:gd name="T4" fmla="*/ 0 w 95"/>
                <a:gd name="T5" fmla="*/ 152 h 152"/>
                <a:gd name="T6" fmla="*/ 0 w 95"/>
                <a:gd name="T7" fmla="*/ 1 h 152"/>
                <a:gd name="T8" fmla="*/ 19 w 95"/>
                <a:gd name="T9" fmla="*/ 1 h 152"/>
                <a:gd name="T10" fmla="*/ 19 w 95"/>
                <a:gd name="T11" fmla="*/ 10 h 152"/>
                <a:gd name="T12" fmla="*/ 24 w 95"/>
                <a:gd name="T13" fmla="*/ 5 h 152"/>
                <a:gd name="T14" fmla="*/ 32 w 95"/>
                <a:gd name="T15" fmla="*/ 2 h 152"/>
                <a:gd name="T16" fmla="*/ 39 w 95"/>
                <a:gd name="T17" fmla="*/ 0 h 152"/>
                <a:gd name="T18" fmla="*/ 46 w 95"/>
                <a:gd name="T19" fmla="*/ 0 h 152"/>
                <a:gd name="T20" fmla="*/ 56 w 95"/>
                <a:gd name="T21" fmla="*/ 0 h 152"/>
                <a:gd name="T22" fmla="*/ 66 w 95"/>
                <a:gd name="T23" fmla="*/ 2 h 152"/>
                <a:gd name="T24" fmla="*/ 75 w 95"/>
                <a:gd name="T25" fmla="*/ 7 h 152"/>
                <a:gd name="T26" fmla="*/ 82 w 95"/>
                <a:gd name="T27" fmla="*/ 14 h 152"/>
                <a:gd name="T28" fmla="*/ 88 w 95"/>
                <a:gd name="T29" fmla="*/ 21 h 152"/>
                <a:gd name="T30" fmla="*/ 92 w 95"/>
                <a:gd name="T31" fmla="*/ 31 h 152"/>
                <a:gd name="T32" fmla="*/ 94 w 95"/>
                <a:gd name="T33" fmla="*/ 43 h 152"/>
                <a:gd name="T34" fmla="*/ 95 w 95"/>
                <a:gd name="T35" fmla="*/ 56 h 152"/>
                <a:gd name="T36" fmla="*/ 94 w 95"/>
                <a:gd name="T37" fmla="*/ 67 h 152"/>
                <a:gd name="T38" fmla="*/ 92 w 95"/>
                <a:gd name="T39" fmla="*/ 77 h 152"/>
                <a:gd name="T40" fmla="*/ 88 w 95"/>
                <a:gd name="T41" fmla="*/ 87 h 152"/>
                <a:gd name="T42" fmla="*/ 82 w 95"/>
                <a:gd name="T43" fmla="*/ 96 h 152"/>
                <a:gd name="T44" fmla="*/ 75 w 95"/>
                <a:gd name="T45" fmla="*/ 103 h 152"/>
                <a:gd name="T46" fmla="*/ 66 w 95"/>
                <a:gd name="T47" fmla="*/ 108 h 152"/>
                <a:gd name="T48" fmla="*/ 56 w 95"/>
                <a:gd name="T49" fmla="*/ 110 h 152"/>
                <a:gd name="T50" fmla="*/ 45 w 95"/>
                <a:gd name="T51" fmla="*/ 112 h 152"/>
                <a:gd name="T52" fmla="*/ 37 w 95"/>
                <a:gd name="T53" fmla="*/ 110 h 152"/>
                <a:gd name="T54" fmla="*/ 29 w 95"/>
                <a:gd name="T55" fmla="*/ 109 h 152"/>
                <a:gd name="T56" fmla="*/ 23 w 95"/>
                <a:gd name="T57" fmla="*/ 106 h 152"/>
                <a:gd name="T58" fmla="*/ 19 w 95"/>
                <a:gd name="T59" fmla="*/ 103 h 152"/>
                <a:gd name="T60" fmla="*/ 19 w 95"/>
                <a:gd name="T61" fmla="*/ 24 h 152"/>
                <a:gd name="T62" fmla="*/ 19 w 95"/>
                <a:gd name="T63" fmla="*/ 87 h 152"/>
                <a:gd name="T64" fmla="*/ 21 w 95"/>
                <a:gd name="T65" fmla="*/ 90 h 152"/>
                <a:gd name="T66" fmla="*/ 27 w 95"/>
                <a:gd name="T67" fmla="*/ 93 h 152"/>
                <a:gd name="T68" fmla="*/ 33 w 95"/>
                <a:gd name="T69" fmla="*/ 95 h 152"/>
                <a:gd name="T70" fmla="*/ 39 w 95"/>
                <a:gd name="T71" fmla="*/ 96 h 152"/>
                <a:gd name="T72" fmla="*/ 47 w 95"/>
                <a:gd name="T73" fmla="*/ 95 h 152"/>
                <a:gd name="T74" fmla="*/ 55 w 95"/>
                <a:gd name="T75" fmla="*/ 93 h 152"/>
                <a:gd name="T76" fmla="*/ 60 w 95"/>
                <a:gd name="T77" fmla="*/ 90 h 152"/>
                <a:gd name="T78" fmla="*/ 65 w 95"/>
                <a:gd name="T79" fmla="*/ 85 h 152"/>
                <a:gd name="T80" fmla="*/ 69 w 95"/>
                <a:gd name="T81" fmla="*/ 80 h 152"/>
                <a:gd name="T82" fmla="*/ 72 w 95"/>
                <a:gd name="T83" fmla="*/ 73 h 152"/>
                <a:gd name="T84" fmla="*/ 73 w 95"/>
                <a:gd name="T85" fmla="*/ 64 h 152"/>
                <a:gd name="T86" fmla="*/ 75 w 95"/>
                <a:gd name="T87" fmla="*/ 54 h 152"/>
                <a:gd name="T88" fmla="*/ 73 w 95"/>
                <a:gd name="T89" fmla="*/ 46 h 152"/>
                <a:gd name="T90" fmla="*/ 72 w 95"/>
                <a:gd name="T91" fmla="*/ 37 h 152"/>
                <a:gd name="T92" fmla="*/ 69 w 95"/>
                <a:gd name="T93" fmla="*/ 30 h 152"/>
                <a:gd name="T94" fmla="*/ 66 w 95"/>
                <a:gd name="T95" fmla="*/ 24 h 152"/>
                <a:gd name="T96" fmla="*/ 60 w 95"/>
                <a:gd name="T97" fmla="*/ 21 h 152"/>
                <a:gd name="T98" fmla="*/ 55 w 95"/>
                <a:gd name="T99" fmla="*/ 18 h 152"/>
                <a:gd name="T100" fmla="*/ 47 w 95"/>
                <a:gd name="T101" fmla="*/ 15 h 152"/>
                <a:gd name="T102" fmla="*/ 39 w 95"/>
                <a:gd name="T103" fmla="*/ 15 h 152"/>
                <a:gd name="T104" fmla="*/ 34 w 95"/>
                <a:gd name="T105" fmla="*/ 15 h 152"/>
                <a:gd name="T106" fmla="*/ 29 w 95"/>
                <a:gd name="T107" fmla="*/ 18 h 152"/>
                <a:gd name="T108" fmla="*/ 23 w 95"/>
                <a:gd name="T109" fmla="*/ 21 h 152"/>
                <a:gd name="T110" fmla="*/ 19 w 95"/>
                <a:gd name="T111" fmla="*/ 24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2">
                  <a:moveTo>
                    <a:pt x="19" y="103"/>
                  </a:moveTo>
                  <a:lnTo>
                    <a:pt x="19" y="152"/>
                  </a:lnTo>
                  <a:lnTo>
                    <a:pt x="0" y="152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0"/>
                  </a:lnTo>
                  <a:lnTo>
                    <a:pt x="24" y="5"/>
                  </a:lnTo>
                  <a:lnTo>
                    <a:pt x="32" y="2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6" y="0"/>
                  </a:lnTo>
                  <a:lnTo>
                    <a:pt x="66" y="2"/>
                  </a:lnTo>
                  <a:lnTo>
                    <a:pt x="75" y="7"/>
                  </a:lnTo>
                  <a:lnTo>
                    <a:pt x="82" y="14"/>
                  </a:lnTo>
                  <a:lnTo>
                    <a:pt x="88" y="21"/>
                  </a:lnTo>
                  <a:lnTo>
                    <a:pt x="92" y="31"/>
                  </a:lnTo>
                  <a:lnTo>
                    <a:pt x="94" y="43"/>
                  </a:lnTo>
                  <a:lnTo>
                    <a:pt x="95" y="56"/>
                  </a:lnTo>
                  <a:lnTo>
                    <a:pt x="94" y="67"/>
                  </a:lnTo>
                  <a:lnTo>
                    <a:pt x="92" y="77"/>
                  </a:lnTo>
                  <a:lnTo>
                    <a:pt x="88" y="87"/>
                  </a:lnTo>
                  <a:lnTo>
                    <a:pt x="82" y="96"/>
                  </a:lnTo>
                  <a:lnTo>
                    <a:pt x="75" y="103"/>
                  </a:lnTo>
                  <a:lnTo>
                    <a:pt x="66" y="108"/>
                  </a:lnTo>
                  <a:lnTo>
                    <a:pt x="56" y="110"/>
                  </a:lnTo>
                  <a:lnTo>
                    <a:pt x="45" y="112"/>
                  </a:lnTo>
                  <a:lnTo>
                    <a:pt x="37" y="110"/>
                  </a:lnTo>
                  <a:lnTo>
                    <a:pt x="29" y="109"/>
                  </a:lnTo>
                  <a:lnTo>
                    <a:pt x="23" y="106"/>
                  </a:lnTo>
                  <a:lnTo>
                    <a:pt x="19" y="103"/>
                  </a:lnTo>
                  <a:close/>
                  <a:moveTo>
                    <a:pt x="19" y="24"/>
                  </a:moveTo>
                  <a:lnTo>
                    <a:pt x="19" y="87"/>
                  </a:lnTo>
                  <a:lnTo>
                    <a:pt x="21" y="90"/>
                  </a:lnTo>
                  <a:lnTo>
                    <a:pt x="27" y="93"/>
                  </a:lnTo>
                  <a:lnTo>
                    <a:pt x="33" y="95"/>
                  </a:lnTo>
                  <a:lnTo>
                    <a:pt x="39" y="96"/>
                  </a:lnTo>
                  <a:lnTo>
                    <a:pt x="47" y="95"/>
                  </a:lnTo>
                  <a:lnTo>
                    <a:pt x="55" y="93"/>
                  </a:lnTo>
                  <a:lnTo>
                    <a:pt x="60" y="90"/>
                  </a:lnTo>
                  <a:lnTo>
                    <a:pt x="65" y="85"/>
                  </a:lnTo>
                  <a:lnTo>
                    <a:pt x="69" y="80"/>
                  </a:lnTo>
                  <a:lnTo>
                    <a:pt x="72" y="73"/>
                  </a:lnTo>
                  <a:lnTo>
                    <a:pt x="73" y="64"/>
                  </a:lnTo>
                  <a:lnTo>
                    <a:pt x="75" y="54"/>
                  </a:lnTo>
                  <a:lnTo>
                    <a:pt x="73" y="46"/>
                  </a:lnTo>
                  <a:lnTo>
                    <a:pt x="72" y="37"/>
                  </a:lnTo>
                  <a:lnTo>
                    <a:pt x="69" y="30"/>
                  </a:lnTo>
                  <a:lnTo>
                    <a:pt x="66" y="24"/>
                  </a:lnTo>
                  <a:lnTo>
                    <a:pt x="60" y="21"/>
                  </a:lnTo>
                  <a:lnTo>
                    <a:pt x="55" y="18"/>
                  </a:lnTo>
                  <a:lnTo>
                    <a:pt x="47" y="15"/>
                  </a:lnTo>
                  <a:lnTo>
                    <a:pt x="39" y="15"/>
                  </a:lnTo>
                  <a:lnTo>
                    <a:pt x="34" y="15"/>
                  </a:lnTo>
                  <a:lnTo>
                    <a:pt x="29" y="18"/>
                  </a:lnTo>
                  <a:lnTo>
                    <a:pt x="23" y="21"/>
                  </a:lnTo>
                  <a:lnTo>
                    <a:pt x="1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6" name="Freeform 117"/>
            <p:cNvSpPr>
              <a:spLocks/>
            </p:cNvSpPr>
            <p:nvPr userDrawn="1"/>
          </p:nvSpPr>
          <p:spPr bwMode="auto">
            <a:xfrm>
              <a:off x="2463800" y="958850"/>
              <a:ext cx="34925" cy="57150"/>
            </a:xfrm>
            <a:custGeom>
              <a:avLst/>
              <a:gdLst>
                <a:gd name="T0" fmla="*/ 57 w 65"/>
                <a:gd name="T1" fmla="*/ 20 h 109"/>
                <a:gd name="T2" fmla="*/ 50 w 65"/>
                <a:gd name="T3" fmla="*/ 17 h 109"/>
                <a:gd name="T4" fmla="*/ 44 w 65"/>
                <a:gd name="T5" fmla="*/ 15 h 109"/>
                <a:gd name="T6" fmla="*/ 39 w 65"/>
                <a:gd name="T7" fmla="*/ 15 h 109"/>
                <a:gd name="T8" fmla="*/ 34 w 65"/>
                <a:gd name="T9" fmla="*/ 17 h 109"/>
                <a:gd name="T10" fmla="*/ 30 w 65"/>
                <a:gd name="T11" fmla="*/ 21 h 109"/>
                <a:gd name="T12" fmla="*/ 26 w 65"/>
                <a:gd name="T13" fmla="*/ 24 h 109"/>
                <a:gd name="T14" fmla="*/ 23 w 65"/>
                <a:gd name="T15" fmla="*/ 30 h 109"/>
                <a:gd name="T16" fmla="*/ 20 w 65"/>
                <a:gd name="T17" fmla="*/ 36 h 109"/>
                <a:gd name="T18" fmla="*/ 18 w 65"/>
                <a:gd name="T19" fmla="*/ 41 h 109"/>
                <a:gd name="T20" fmla="*/ 18 w 65"/>
                <a:gd name="T21" fmla="*/ 47 h 109"/>
                <a:gd name="T22" fmla="*/ 18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8 w 65"/>
                <a:gd name="T29" fmla="*/ 1 h 109"/>
                <a:gd name="T30" fmla="*/ 18 w 65"/>
                <a:gd name="T31" fmla="*/ 18 h 109"/>
                <a:gd name="T32" fmla="*/ 24 w 65"/>
                <a:gd name="T33" fmla="*/ 10 h 109"/>
                <a:gd name="T34" fmla="*/ 31 w 65"/>
                <a:gd name="T35" fmla="*/ 4 h 109"/>
                <a:gd name="T36" fmla="*/ 40 w 65"/>
                <a:gd name="T37" fmla="*/ 0 h 109"/>
                <a:gd name="T38" fmla="*/ 50 w 65"/>
                <a:gd name="T39" fmla="*/ 0 h 109"/>
                <a:gd name="T40" fmla="*/ 56 w 65"/>
                <a:gd name="T41" fmla="*/ 0 h 109"/>
                <a:gd name="T42" fmla="*/ 65 w 65"/>
                <a:gd name="T43" fmla="*/ 1 h 109"/>
                <a:gd name="T44" fmla="*/ 57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7" y="20"/>
                  </a:moveTo>
                  <a:lnTo>
                    <a:pt x="50" y="17"/>
                  </a:lnTo>
                  <a:lnTo>
                    <a:pt x="44" y="15"/>
                  </a:lnTo>
                  <a:lnTo>
                    <a:pt x="39" y="15"/>
                  </a:lnTo>
                  <a:lnTo>
                    <a:pt x="34" y="17"/>
                  </a:lnTo>
                  <a:lnTo>
                    <a:pt x="30" y="21"/>
                  </a:lnTo>
                  <a:lnTo>
                    <a:pt x="26" y="24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8" y="41"/>
                  </a:lnTo>
                  <a:lnTo>
                    <a:pt x="18" y="47"/>
                  </a:lnTo>
                  <a:lnTo>
                    <a:pt x="18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8" y="1"/>
                  </a:lnTo>
                  <a:lnTo>
                    <a:pt x="18" y="18"/>
                  </a:lnTo>
                  <a:lnTo>
                    <a:pt x="24" y="10"/>
                  </a:lnTo>
                  <a:lnTo>
                    <a:pt x="31" y="4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5" y="1"/>
                  </a:lnTo>
                  <a:lnTo>
                    <a:pt x="5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7" name="Freeform 118"/>
            <p:cNvSpPr>
              <a:spLocks noEditPoints="1"/>
            </p:cNvSpPr>
            <p:nvPr userDrawn="1"/>
          </p:nvSpPr>
          <p:spPr bwMode="auto">
            <a:xfrm>
              <a:off x="2501900" y="958850"/>
              <a:ext cx="50800" cy="58737"/>
            </a:xfrm>
            <a:custGeom>
              <a:avLst/>
              <a:gdLst>
                <a:gd name="T0" fmla="*/ 0 w 98"/>
                <a:gd name="T1" fmla="*/ 43 h 112"/>
                <a:gd name="T2" fmla="*/ 8 w 98"/>
                <a:gd name="T3" fmla="*/ 23 h 112"/>
                <a:gd name="T4" fmla="*/ 20 w 98"/>
                <a:gd name="T5" fmla="*/ 8 h 112"/>
                <a:gd name="T6" fmla="*/ 39 w 98"/>
                <a:gd name="T7" fmla="*/ 0 h 112"/>
                <a:gd name="T8" fmla="*/ 61 w 98"/>
                <a:gd name="T9" fmla="*/ 0 h 112"/>
                <a:gd name="T10" fmla="*/ 78 w 98"/>
                <a:gd name="T11" fmla="*/ 7 h 112"/>
                <a:gd name="T12" fmla="*/ 91 w 98"/>
                <a:gd name="T13" fmla="*/ 23 h 112"/>
                <a:gd name="T14" fmla="*/ 97 w 98"/>
                <a:gd name="T15" fmla="*/ 43 h 112"/>
                <a:gd name="T16" fmla="*/ 97 w 98"/>
                <a:gd name="T17" fmla="*/ 67 h 112"/>
                <a:gd name="T18" fmla="*/ 91 w 98"/>
                <a:gd name="T19" fmla="*/ 89 h 112"/>
                <a:gd name="T20" fmla="*/ 78 w 98"/>
                <a:gd name="T21" fmla="*/ 103 h 112"/>
                <a:gd name="T22" fmla="*/ 59 w 98"/>
                <a:gd name="T23" fmla="*/ 110 h 112"/>
                <a:gd name="T24" fmla="*/ 38 w 98"/>
                <a:gd name="T25" fmla="*/ 110 h 112"/>
                <a:gd name="T26" fmla="*/ 20 w 98"/>
                <a:gd name="T27" fmla="*/ 103 h 112"/>
                <a:gd name="T28" fmla="*/ 8 w 98"/>
                <a:gd name="T29" fmla="*/ 87 h 112"/>
                <a:gd name="T30" fmla="*/ 0 w 98"/>
                <a:gd name="T31" fmla="*/ 67 h 112"/>
                <a:gd name="T32" fmla="*/ 20 w 98"/>
                <a:gd name="T33" fmla="*/ 56 h 112"/>
                <a:gd name="T34" fmla="*/ 22 w 98"/>
                <a:gd name="T35" fmla="*/ 73 h 112"/>
                <a:gd name="T36" fmla="*/ 28 w 98"/>
                <a:gd name="T37" fmla="*/ 86 h 112"/>
                <a:gd name="T38" fmla="*/ 36 w 98"/>
                <a:gd name="T39" fmla="*/ 93 h 112"/>
                <a:gd name="T40" fmla="*/ 49 w 98"/>
                <a:gd name="T41" fmla="*/ 96 h 112"/>
                <a:gd name="T42" fmla="*/ 61 w 98"/>
                <a:gd name="T43" fmla="*/ 93 h 112"/>
                <a:gd name="T44" fmla="*/ 71 w 98"/>
                <a:gd name="T45" fmla="*/ 85 h 112"/>
                <a:gd name="T46" fmla="*/ 77 w 98"/>
                <a:gd name="T47" fmla="*/ 72 h 112"/>
                <a:gd name="T48" fmla="*/ 78 w 98"/>
                <a:gd name="T49" fmla="*/ 56 h 112"/>
                <a:gd name="T50" fmla="*/ 77 w 98"/>
                <a:gd name="T51" fmla="*/ 37 h 112"/>
                <a:gd name="T52" fmla="*/ 71 w 98"/>
                <a:gd name="T53" fmla="*/ 26 h 112"/>
                <a:gd name="T54" fmla="*/ 62 w 98"/>
                <a:gd name="T55" fmla="*/ 17 h 112"/>
                <a:gd name="T56" fmla="*/ 49 w 98"/>
                <a:gd name="T57" fmla="*/ 15 h 112"/>
                <a:gd name="T58" fmla="*/ 38 w 98"/>
                <a:gd name="T59" fmla="*/ 17 h 112"/>
                <a:gd name="T60" fmla="*/ 28 w 98"/>
                <a:gd name="T61" fmla="*/ 26 h 112"/>
                <a:gd name="T62" fmla="*/ 22 w 98"/>
                <a:gd name="T63" fmla="*/ 38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0" y="43"/>
                  </a:lnTo>
                  <a:lnTo>
                    <a:pt x="3" y="33"/>
                  </a:lnTo>
                  <a:lnTo>
                    <a:pt x="8" y="23"/>
                  </a:lnTo>
                  <a:lnTo>
                    <a:pt x="13" y="14"/>
                  </a:lnTo>
                  <a:lnTo>
                    <a:pt x="20" y="8"/>
                  </a:lnTo>
                  <a:lnTo>
                    <a:pt x="29" y="2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69" y="2"/>
                  </a:lnTo>
                  <a:lnTo>
                    <a:pt x="78" y="7"/>
                  </a:lnTo>
                  <a:lnTo>
                    <a:pt x="85" y="14"/>
                  </a:lnTo>
                  <a:lnTo>
                    <a:pt x="91" y="23"/>
                  </a:lnTo>
                  <a:lnTo>
                    <a:pt x="95" y="31"/>
                  </a:lnTo>
                  <a:lnTo>
                    <a:pt x="97" y="43"/>
                  </a:lnTo>
                  <a:lnTo>
                    <a:pt x="98" y="56"/>
                  </a:lnTo>
                  <a:lnTo>
                    <a:pt x="97" y="67"/>
                  </a:lnTo>
                  <a:lnTo>
                    <a:pt x="95" y="79"/>
                  </a:lnTo>
                  <a:lnTo>
                    <a:pt x="91" y="89"/>
                  </a:lnTo>
                  <a:lnTo>
                    <a:pt x="85" y="96"/>
                  </a:lnTo>
                  <a:lnTo>
                    <a:pt x="78" y="103"/>
                  </a:lnTo>
                  <a:lnTo>
                    <a:pt x="69" y="108"/>
                  </a:lnTo>
                  <a:lnTo>
                    <a:pt x="59" y="110"/>
                  </a:lnTo>
                  <a:lnTo>
                    <a:pt x="49" y="112"/>
                  </a:lnTo>
                  <a:lnTo>
                    <a:pt x="38" y="110"/>
                  </a:lnTo>
                  <a:lnTo>
                    <a:pt x="29" y="108"/>
                  </a:lnTo>
                  <a:lnTo>
                    <a:pt x="20" y="103"/>
                  </a:lnTo>
                  <a:lnTo>
                    <a:pt x="13" y="96"/>
                  </a:lnTo>
                  <a:lnTo>
                    <a:pt x="8" y="87"/>
                  </a:lnTo>
                  <a:lnTo>
                    <a:pt x="3" y="79"/>
                  </a:lnTo>
                  <a:lnTo>
                    <a:pt x="0" y="67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0" y="64"/>
                  </a:lnTo>
                  <a:lnTo>
                    <a:pt x="22" y="73"/>
                  </a:lnTo>
                  <a:lnTo>
                    <a:pt x="25" y="80"/>
                  </a:lnTo>
                  <a:lnTo>
                    <a:pt x="28" y="86"/>
                  </a:lnTo>
                  <a:lnTo>
                    <a:pt x="32" y="90"/>
                  </a:lnTo>
                  <a:lnTo>
                    <a:pt x="36" y="93"/>
                  </a:lnTo>
                  <a:lnTo>
                    <a:pt x="42" y="95"/>
                  </a:lnTo>
                  <a:lnTo>
                    <a:pt x="49" y="96"/>
                  </a:lnTo>
                  <a:lnTo>
                    <a:pt x="55" y="95"/>
                  </a:lnTo>
                  <a:lnTo>
                    <a:pt x="61" y="93"/>
                  </a:lnTo>
                  <a:lnTo>
                    <a:pt x="67" y="90"/>
                  </a:lnTo>
                  <a:lnTo>
                    <a:pt x="71" y="85"/>
                  </a:lnTo>
                  <a:lnTo>
                    <a:pt x="74" y="79"/>
                  </a:lnTo>
                  <a:lnTo>
                    <a:pt x="77" y="72"/>
                  </a:lnTo>
                  <a:lnTo>
                    <a:pt x="78" y="64"/>
                  </a:lnTo>
                  <a:lnTo>
                    <a:pt x="78" y="56"/>
                  </a:lnTo>
                  <a:lnTo>
                    <a:pt x="78" y="46"/>
                  </a:lnTo>
                  <a:lnTo>
                    <a:pt x="77" y="37"/>
                  </a:lnTo>
                  <a:lnTo>
                    <a:pt x="74" y="30"/>
                  </a:lnTo>
                  <a:lnTo>
                    <a:pt x="71" y="26"/>
                  </a:lnTo>
                  <a:lnTo>
                    <a:pt x="67" y="20"/>
                  </a:lnTo>
                  <a:lnTo>
                    <a:pt x="62" y="17"/>
                  </a:lnTo>
                  <a:lnTo>
                    <a:pt x="57" y="15"/>
                  </a:lnTo>
                  <a:lnTo>
                    <a:pt x="49" y="15"/>
                  </a:lnTo>
                  <a:lnTo>
                    <a:pt x="44" y="15"/>
                  </a:lnTo>
                  <a:lnTo>
                    <a:pt x="38" y="17"/>
                  </a:lnTo>
                  <a:lnTo>
                    <a:pt x="32" y="21"/>
                  </a:lnTo>
                  <a:lnTo>
                    <a:pt x="28" y="26"/>
                  </a:lnTo>
                  <a:lnTo>
                    <a:pt x="25" y="31"/>
                  </a:lnTo>
                  <a:lnTo>
                    <a:pt x="22" y="38"/>
                  </a:lnTo>
                  <a:lnTo>
                    <a:pt x="20" y="46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8" name="Freeform 119"/>
            <p:cNvSpPr>
              <a:spLocks noEditPoints="1"/>
            </p:cNvSpPr>
            <p:nvPr userDrawn="1"/>
          </p:nvSpPr>
          <p:spPr bwMode="auto">
            <a:xfrm>
              <a:off x="2560638" y="955675"/>
              <a:ext cx="47625" cy="82550"/>
            </a:xfrm>
            <a:custGeom>
              <a:avLst/>
              <a:gdLst>
                <a:gd name="T0" fmla="*/ 20 w 91"/>
                <a:gd name="T1" fmla="*/ 135 h 158"/>
                <a:gd name="T2" fmla="*/ 44 w 91"/>
                <a:gd name="T3" fmla="*/ 141 h 158"/>
                <a:gd name="T4" fmla="*/ 68 w 91"/>
                <a:gd name="T5" fmla="*/ 134 h 158"/>
                <a:gd name="T6" fmla="*/ 72 w 91"/>
                <a:gd name="T7" fmla="*/ 125 h 158"/>
                <a:gd name="T8" fmla="*/ 61 w 91"/>
                <a:gd name="T9" fmla="*/ 114 h 158"/>
                <a:gd name="T10" fmla="*/ 41 w 91"/>
                <a:gd name="T11" fmla="*/ 114 h 158"/>
                <a:gd name="T12" fmla="*/ 18 w 91"/>
                <a:gd name="T13" fmla="*/ 115 h 158"/>
                <a:gd name="T14" fmla="*/ 6 w 91"/>
                <a:gd name="T15" fmla="*/ 106 h 158"/>
                <a:gd name="T16" fmla="*/ 6 w 91"/>
                <a:gd name="T17" fmla="*/ 93 h 158"/>
                <a:gd name="T18" fmla="*/ 23 w 91"/>
                <a:gd name="T19" fmla="*/ 82 h 158"/>
                <a:gd name="T20" fmla="*/ 10 w 91"/>
                <a:gd name="T21" fmla="*/ 72 h 158"/>
                <a:gd name="T22" fmla="*/ 2 w 91"/>
                <a:gd name="T23" fmla="*/ 57 h 158"/>
                <a:gd name="T24" fmla="*/ 2 w 91"/>
                <a:gd name="T25" fmla="*/ 37 h 158"/>
                <a:gd name="T26" fmla="*/ 13 w 91"/>
                <a:gd name="T27" fmla="*/ 16 h 158"/>
                <a:gd name="T28" fmla="*/ 33 w 91"/>
                <a:gd name="T29" fmla="*/ 6 h 158"/>
                <a:gd name="T30" fmla="*/ 57 w 91"/>
                <a:gd name="T31" fmla="*/ 7 h 158"/>
                <a:gd name="T32" fmla="*/ 77 w 91"/>
                <a:gd name="T33" fmla="*/ 0 h 158"/>
                <a:gd name="T34" fmla="*/ 81 w 91"/>
                <a:gd name="T35" fmla="*/ 26 h 158"/>
                <a:gd name="T36" fmla="*/ 85 w 91"/>
                <a:gd name="T37" fmla="*/ 46 h 158"/>
                <a:gd name="T38" fmla="*/ 80 w 91"/>
                <a:gd name="T39" fmla="*/ 68 h 158"/>
                <a:gd name="T40" fmla="*/ 64 w 91"/>
                <a:gd name="T41" fmla="*/ 82 h 158"/>
                <a:gd name="T42" fmla="*/ 32 w 91"/>
                <a:gd name="T43" fmla="*/ 88 h 158"/>
                <a:gd name="T44" fmla="*/ 20 w 91"/>
                <a:gd name="T45" fmla="*/ 92 h 158"/>
                <a:gd name="T46" fmla="*/ 22 w 91"/>
                <a:gd name="T47" fmla="*/ 98 h 158"/>
                <a:gd name="T48" fmla="*/ 35 w 91"/>
                <a:gd name="T49" fmla="*/ 99 h 158"/>
                <a:gd name="T50" fmla="*/ 57 w 91"/>
                <a:gd name="T51" fmla="*/ 96 h 158"/>
                <a:gd name="T52" fmla="*/ 77 w 91"/>
                <a:gd name="T53" fmla="*/ 101 h 158"/>
                <a:gd name="T54" fmla="*/ 88 w 91"/>
                <a:gd name="T55" fmla="*/ 112 h 158"/>
                <a:gd name="T56" fmla="*/ 90 w 91"/>
                <a:gd name="T57" fmla="*/ 132 h 158"/>
                <a:gd name="T58" fmla="*/ 78 w 91"/>
                <a:gd name="T59" fmla="*/ 150 h 158"/>
                <a:gd name="T60" fmla="*/ 54 w 91"/>
                <a:gd name="T61" fmla="*/ 158 h 158"/>
                <a:gd name="T62" fmla="*/ 20 w 91"/>
                <a:gd name="T63" fmla="*/ 154 h 158"/>
                <a:gd name="T64" fmla="*/ 44 w 91"/>
                <a:gd name="T65" fmla="*/ 20 h 158"/>
                <a:gd name="T66" fmla="*/ 31 w 91"/>
                <a:gd name="T67" fmla="*/ 24 h 158"/>
                <a:gd name="T68" fmla="*/ 22 w 91"/>
                <a:gd name="T69" fmla="*/ 36 h 158"/>
                <a:gd name="T70" fmla="*/ 20 w 91"/>
                <a:gd name="T71" fmla="*/ 50 h 158"/>
                <a:gd name="T72" fmla="*/ 26 w 91"/>
                <a:gd name="T73" fmla="*/ 63 h 158"/>
                <a:gd name="T74" fmla="*/ 38 w 91"/>
                <a:gd name="T75" fmla="*/ 70 h 158"/>
                <a:gd name="T76" fmla="*/ 52 w 91"/>
                <a:gd name="T77" fmla="*/ 69 h 158"/>
                <a:gd name="T78" fmla="*/ 62 w 91"/>
                <a:gd name="T79" fmla="*/ 60 h 158"/>
                <a:gd name="T80" fmla="*/ 65 w 91"/>
                <a:gd name="T81" fmla="*/ 44 h 158"/>
                <a:gd name="T82" fmla="*/ 62 w 91"/>
                <a:gd name="T83" fmla="*/ 32 h 158"/>
                <a:gd name="T84" fmla="*/ 52 w 91"/>
                <a:gd name="T85" fmla="*/ 2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1" h="158">
                  <a:moveTo>
                    <a:pt x="2" y="145"/>
                  </a:moveTo>
                  <a:lnTo>
                    <a:pt x="13" y="129"/>
                  </a:lnTo>
                  <a:lnTo>
                    <a:pt x="20" y="135"/>
                  </a:lnTo>
                  <a:lnTo>
                    <a:pt x="29" y="138"/>
                  </a:lnTo>
                  <a:lnTo>
                    <a:pt x="36" y="141"/>
                  </a:lnTo>
                  <a:lnTo>
                    <a:pt x="44" y="141"/>
                  </a:lnTo>
                  <a:lnTo>
                    <a:pt x="55" y="140"/>
                  </a:lnTo>
                  <a:lnTo>
                    <a:pt x="65" y="137"/>
                  </a:lnTo>
                  <a:lnTo>
                    <a:pt x="68" y="134"/>
                  </a:lnTo>
                  <a:lnTo>
                    <a:pt x="71" y="131"/>
                  </a:lnTo>
                  <a:lnTo>
                    <a:pt x="71" y="128"/>
                  </a:lnTo>
                  <a:lnTo>
                    <a:pt x="72" y="125"/>
                  </a:lnTo>
                  <a:lnTo>
                    <a:pt x="71" y="119"/>
                  </a:lnTo>
                  <a:lnTo>
                    <a:pt x="68" y="115"/>
                  </a:lnTo>
                  <a:lnTo>
                    <a:pt x="61" y="114"/>
                  </a:lnTo>
                  <a:lnTo>
                    <a:pt x="54" y="112"/>
                  </a:lnTo>
                  <a:lnTo>
                    <a:pt x="48" y="112"/>
                  </a:lnTo>
                  <a:lnTo>
                    <a:pt x="41" y="114"/>
                  </a:lnTo>
                  <a:lnTo>
                    <a:pt x="33" y="115"/>
                  </a:lnTo>
                  <a:lnTo>
                    <a:pt x="28" y="115"/>
                  </a:lnTo>
                  <a:lnTo>
                    <a:pt x="18" y="115"/>
                  </a:lnTo>
                  <a:lnTo>
                    <a:pt x="10" y="111"/>
                  </a:lnTo>
                  <a:lnTo>
                    <a:pt x="8" y="109"/>
                  </a:lnTo>
                  <a:lnTo>
                    <a:pt x="6" y="106"/>
                  </a:lnTo>
                  <a:lnTo>
                    <a:pt x="5" y="102"/>
                  </a:lnTo>
                  <a:lnTo>
                    <a:pt x="5" y="98"/>
                  </a:lnTo>
                  <a:lnTo>
                    <a:pt x="6" y="93"/>
                  </a:lnTo>
                  <a:lnTo>
                    <a:pt x="10" y="88"/>
                  </a:lnTo>
                  <a:lnTo>
                    <a:pt x="16" y="85"/>
                  </a:lnTo>
                  <a:lnTo>
                    <a:pt x="23" y="82"/>
                  </a:lnTo>
                  <a:lnTo>
                    <a:pt x="19" y="79"/>
                  </a:lnTo>
                  <a:lnTo>
                    <a:pt x="13" y="76"/>
                  </a:lnTo>
                  <a:lnTo>
                    <a:pt x="10" y="72"/>
                  </a:lnTo>
                  <a:lnTo>
                    <a:pt x="6" y="68"/>
                  </a:lnTo>
                  <a:lnTo>
                    <a:pt x="5" y="62"/>
                  </a:lnTo>
                  <a:lnTo>
                    <a:pt x="2" y="57"/>
                  </a:lnTo>
                  <a:lnTo>
                    <a:pt x="2" y="52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3" y="29"/>
                  </a:lnTo>
                  <a:lnTo>
                    <a:pt x="8" y="23"/>
                  </a:lnTo>
                  <a:lnTo>
                    <a:pt x="13" y="16"/>
                  </a:lnTo>
                  <a:lnTo>
                    <a:pt x="19" y="11"/>
                  </a:lnTo>
                  <a:lnTo>
                    <a:pt x="26" y="8"/>
                  </a:lnTo>
                  <a:lnTo>
                    <a:pt x="33" y="6"/>
                  </a:lnTo>
                  <a:lnTo>
                    <a:pt x="42" y="6"/>
                  </a:lnTo>
                  <a:lnTo>
                    <a:pt x="49" y="6"/>
                  </a:lnTo>
                  <a:lnTo>
                    <a:pt x="57" y="7"/>
                  </a:lnTo>
                  <a:lnTo>
                    <a:pt x="62" y="8"/>
                  </a:lnTo>
                  <a:lnTo>
                    <a:pt x="67" y="11"/>
                  </a:lnTo>
                  <a:lnTo>
                    <a:pt x="77" y="0"/>
                  </a:lnTo>
                  <a:lnTo>
                    <a:pt x="90" y="11"/>
                  </a:lnTo>
                  <a:lnTo>
                    <a:pt x="78" y="20"/>
                  </a:lnTo>
                  <a:lnTo>
                    <a:pt x="81" y="26"/>
                  </a:lnTo>
                  <a:lnTo>
                    <a:pt x="84" y="32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4" y="53"/>
                  </a:lnTo>
                  <a:lnTo>
                    <a:pt x="82" y="60"/>
                  </a:lnTo>
                  <a:lnTo>
                    <a:pt x="80" y="68"/>
                  </a:lnTo>
                  <a:lnTo>
                    <a:pt x="75" y="73"/>
                  </a:lnTo>
                  <a:lnTo>
                    <a:pt x="70" y="78"/>
                  </a:lnTo>
                  <a:lnTo>
                    <a:pt x="64" y="82"/>
                  </a:lnTo>
                  <a:lnTo>
                    <a:pt x="57" y="85"/>
                  </a:lnTo>
                  <a:lnTo>
                    <a:pt x="48" y="86"/>
                  </a:lnTo>
                  <a:lnTo>
                    <a:pt x="32" y="88"/>
                  </a:lnTo>
                  <a:lnTo>
                    <a:pt x="29" y="89"/>
                  </a:lnTo>
                  <a:lnTo>
                    <a:pt x="25" y="91"/>
                  </a:lnTo>
                  <a:lnTo>
                    <a:pt x="20" y="92"/>
                  </a:lnTo>
                  <a:lnTo>
                    <a:pt x="19" y="95"/>
                  </a:lnTo>
                  <a:lnTo>
                    <a:pt x="20" y="96"/>
                  </a:lnTo>
                  <a:lnTo>
                    <a:pt x="22" y="98"/>
                  </a:lnTo>
                  <a:lnTo>
                    <a:pt x="25" y="99"/>
                  </a:lnTo>
                  <a:lnTo>
                    <a:pt x="29" y="99"/>
                  </a:lnTo>
                  <a:lnTo>
                    <a:pt x="35" y="99"/>
                  </a:lnTo>
                  <a:lnTo>
                    <a:pt x="44" y="98"/>
                  </a:lnTo>
                  <a:lnTo>
                    <a:pt x="51" y="96"/>
                  </a:lnTo>
                  <a:lnTo>
                    <a:pt x="57" y="96"/>
                  </a:lnTo>
                  <a:lnTo>
                    <a:pt x="65" y="96"/>
                  </a:lnTo>
                  <a:lnTo>
                    <a:pt x="71" y="98"/>
                  </a:lnTo>
                  <a:lnTo>
                    <a:pt x="77" y="101"/>
                  </a:lnTo>
                  <a:lnTo>
                    <a:pt x="82" y="104"/>
                  </a:lnTo>
                  <a:lnTo>
                    <a:pt x="85" y="108"/>
                  </a:lnTo>
                  <a:lnTo>
                    <a:pt x="88" y="112"/>
                  </a:lnTo>
                  <a:lnTo>
                    <a:pt x="90" y="118"/>
                  </a:lnTo>
                  <a:lnTo>
                    <a:pt x="91" y="125"/>
                  </a:lnTo>
                  <a:lnTo>
                    <a:pt x="90" y="132"/>
                  </a:lnTo>
                  <a:lnTo>
                    <a:pt x="88" y="138"/>
                  </a:lnTo>
                  <a:lnTo>
                    <a:pt x="84" y="144"/>
                  </a:lnTo>
                  <a:lnTo>
                    <a:pt x="78" y="150"/>
                  </a:lnTo>
                  <a:lnTo>
                    <a:pt x="71" y="152"/>
                  </a:lnTo>
                  <a:lnTo>
                    <a:pt x="62" y="155"/>
                  </a:lnTo>
                  <a:lnTo>
                    <a:pt x="54" y="158"/>
                  </a:lnTo>
                  <a:lnTo>
                    <a:pt x="44" y="158"/>
                  </a:lnTo>
                  <a:lnTo>
                    <a:pt x="32" y="157"/>
                  </a:lnTo>
                  <a:lnTo>
                    <a:pt x="20" y="154"/>
                  </a:lnTo>
                  <a:lnTo>
                    <a:pt x="10" y="150"/>
                  </a:lnTo>
                  <a:lnTo>
                    <a:pt x="2" y="145"/>
                  </a:lnTo>
                  <a:close/>
                  <a:moveTo>
                    <a:pt x="44" y="20"/>
                  </a:moveTo>
                  <a:lnTo>
                    <a:pt x="39" y="21"/>
                  </a:lnTo>
                  <a:lnTo>
                    <a:pt x="35" y="23"/>
                  </a:lnTo>
                  <a:lnTo>
                    <a:pt x="31" y="24"/>
                  </a:lnTo>
                  <a:lnTo>
                    <a:pt x="26" y="27"/>
                  </a:lnTo>
                  <a:lnTo>
                    <a:pt x="25" y="32"/>
                  </a:lnTo>
                  <a:lnTo>
                    <a:pt x="22" y="36"/>
                  </a:lnTo>
                  <a:lnTo>
                    <a:pt x="20" y="40"/>
                  </a:lnTo>
                  <a:lnTo>
                    <a:pt x="20" y="44"/>
                  </a:lnTo>
                  <a:lnTo>
                    <a:pt x="20" y="50"/>
                  </a:lnTo>
                  <a:lnTo>
                    <a:pt x="22" y="55"/>
                  </a:lnTo>
                  <a:lnTo>
                    <a:pt x="23" y="60"/>
                  </a:lnTo>
                  <a:lnTo>
                    <a:pt x="26" y="63"/>
                  </a:lnTo>
                  <a:lnTo>
                    <a:pt x="31" y="68"/>
                  </a:lnTo>
                  <a:lnTo>
                    <a:pt x="33" y="69"/>
                  </a:lnTo>
                  <a:lnTo>
                    <a:pt x="38" y="70"/>
                  </a:lnTo>
                  <a:lnTo>
                    <a:pt x="44" y="70"/>
                  </a:lnTo>
                  <a:lnTo>
                    <a:pt x="48" y="70"/>
                  </a:lnTo>
                  <a:lnTo>
                    <a:pt x="52" y="69"/>
                  </a:lnTo>
                  <a:lnTo>
                    <a:pt x="57" y="68"/>
                  </a:lnTo>
                  <a:lnTo>
                    <a:pt x="59" y="63"/>
                  </a:lnTo>
                  <a:lnTo>
                    <a:pt x="62" y="60"/>
                  </a:lnTo>
                  <a:lnTo>
                    <a:pt x="64" y="56"/>
                  </a:lnTo>
                  <a:lnTo>
                    <a:pt x="65" y="50"/>
                  </a:lnTo>
                  <a:lnTo>
                    <a:pt x="65" y="44"/>
                  </a:lnTo>
                  <a:lnTo>
                    <a:pt x="65" y="40"/>
                  </a:lnTo>
                  <a:lnTo>
                    <a:pt x="64" y="36"/>
                  </a:lnTo>
                  <a:lnTo>
                    <a:pt x="62" y="32"/>
                  </a:lnTo>
                  <a:lnTo>
                    <a:pt x="59" y="27"/>
                  </a:lnTo>
                  <a:lnTo>
                    <a:pt x="55" y="24"/>
                  </a:lnTo>
                  <a:lnTo>
                    <a:pt x="52" y="23"/>
                  </a:lnTo>
                  <a:lnTo>
                    <a:pt x="48" y="21"/>
                  </a:lnTo>
                  <a:lnTo>
                    <a:pt x="44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9" name="Freeform 120"/>
            <p:cNvSpPr>
              <a:spLocks/>
            </p:cNvSpPr>
            <p:nvPr userDrawn="1"/>
          </p:nvSpPr>
          <p:spPr bwMode="auto">
            <a:xfrm>
              <a:off x="2619375" y="958850"/>
              <a:ext cx="33338" cy="57150"/>
            </a:xfrm>
            <a:custGeom>
              <a:avLst/>
              <a:gdLst>
                <a:gd name="T0" fmla="*/ 58 w 65"/>
                <a:gd name="T1" fmla="*/ 20 h 109"/>
                <a:gd name="T2" fmla="*/ 51 w 65"/>
                <a:gd name="T3" fmla="*/ 17 h 109"/>
                <a:gd name="T4" fmla="*/ 45 w 65"/>
                <a:gd name="T5" fmla="*/ 15 h 109"/>
                <a:gd name="T6" fmla="*/ 39 w 65"/>
                <a:gd name="T7" fmla="*/ 15 h 109"/>
                <a:gd name="T8" fmla="*/ 35 w 65"/>
                <a:gd name="T9" fmla="*/ 17 h 109"/>
                <a:gd name="T10" fmla="*/ 31 w 65"/>
                <a:gd name="T11" fmla="*/ 21 h 109"/>
                <a:gd name="T12" fmla="*/ 26 w 65"/>
                <a:gd name="T13" fmla="*/ 24 h 109"/>
                <a:gd name="T14" fmla="*/ 23 w 65"/>
                <a:gd name="T15" fmla="*/ 30 h 109"/>
                <a:gd name="T16" fmla="*/ 20 w 65"/>
                <a:gd name="T17" fmla="*/ 36 h 109"/>
                <a:gd name="T18" fmla="*/ 19 w 65"/>
                <a:gd name="T19" fmla="*/ 41 h 109"/>
                <a:gd name="T20" fmla="*/ 19 w 65"/>
                <a:gd name="T21" fmla="*/ 47 h 109"/>
                <a:gd name="T22" fmla="*/ 19 w 65"/>
                <a:gd name="T23" fmla="*/ 109 h 109"/>
                <a:gd name="T24" fmla="*/ 0 w 65"/>
                <a:gd name="T25" fmla="*/ 109 h 109"/>
                <a:gd name="T26" fmla="*/ 0 w 65"/>
                <a:gd name="T27" fmla="*/ 1 h 109"/>
                <a:gd name="T28" fmla="*/ 19 w 65"/>
                <a:gd name="T29" fmla="*/ 1 h 109"/>
                <a:gd name="T30" fmla="*/ 19 w 65"/>
                <a:gd name="T31" fmla="*/ 18 h 109"/>
                <a:gd name="T32" fmla="*/ 25 w 65"/>
                <a:gd name="T33" fmla="*/ 10 h 109"/>
                <a:gd name="T34" fmla="*/ 32 w 65"/>
                <a:gd name="T35" fmla="*/ 4 h 109"/>
                <a:gd name="T36" fmla="*/ 41 w 65"/>
                <a:gd name="T37" fmla="*/ 0 h 109"/>
                <a:gd name="T38" fmla="*/ 51 w 65"/>
                <a:gd name="T39" fmla="*/ 0 h 109"/>
                <a:gd name="T40" fmla="*/ 57 w 65"/>
                <a:gd name="T41" fmla="*/ 0 h 109"/>
                <a:gd name="T42" fmla="*/ 65 w 65"/>
                <a:gd name="T43" fmla="*/ 1 h 109"/>
                <a:gd name="T44" fmla="*/ 58 w 65"/>
                <a:gd name="T45" fmla="*/ 2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5" h="109">
                  <a:moveTo>
                    <a:pt x="58" y="20"/>
                  </a:moveTo>
                  <a:lnTo>
                    <a:pt x="51" y="17"/>
                  </a:lnTo>
                  <a:lnTo>
                    <a:pt x="45" y="15"/>
                  </a:lnTo>
                  <a:lnTo>
                    <a:pt x="39" y="15"/>
                  </a:lnTo>
                  <a:lnTo>
                    <a:pt x="35" y="17"/>
                  </a:lnTo>
                  <a:lnTo>
                    <a:pt x="31" y="21"/>
                  </a:lnTo>
                  <a:lnTo>
                    <a:pt x="26" y="24"/>
                  </a:lnTo>
                  <a:lnTo>
                    <a:pt x="23" y="30"/>
                  </a:lnTo>
                  <a:lnTo>
                    <a:pt x="20" y="36"/>
                  </a:lnTo>
                  <a:lnTo>
                    <a:pt x="19" y="41"/>
                  </a:lnTo>
                  <a:lnTo>
                    <a:pt x="19" y="47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9" y="1"/>
                  </a:lnTo>
                  <a:lnTo>
                    <a:pt x="19" y="18"/>
                  </a:lnTo>
                  <a:lnTo>
                    <a:pt x="25" y="10"/>
                  </a:lnTo>
                  <a:lnTo>
                    <a:pt x="32" y="4"/>
                  </a:lnTo>
                  <a:lnTo>
                    <a:pt x="41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5" y="1"/>
                  </a:lnTo>
                  <a:lnTo>
                    <a:pt x="5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0" name="Freeform 121"/>
            <p:cNvSpPr>
              <a:spLocks noEditPoints="1"/>
            </p:cNvSpPr>
            <p:nvPr userDrawn="1"/>
          </p:nvSpPr>
          <p:spPr bwMode="auto">
            <a:xfrm>
              <a:off x="2657475" y="958850"/>
              <a:ext cx="49213" cy="58737"/>
            </a:xfrm>
            <a:custGeom>
              <a:avLst/>
              <a:gdLst>
                <a:gd name="T0" fmla="*/ 61 w 93"/>
                <a:gd name="T1" fmla="*/ 103 h 112"/>
                <a:gd name="T2" fmla="*/ 44 w 93"/>
                <a:gd name="T3" fmla="*/ 110 h 112"/>
                <a:gd name="T4" fmla="*/ 26 w 93"/>
                <a:gd name="T5" fmla="*/ 110 h 112"/>
                <a:gd name="T6" fmla="*/ 15 w 93"/>
                <a:gd name="T7" fmla="*/ 106 h 112"/>
                <a:gd name="T8" fmla="*/ 6 w 93"/>
                <a:gd name="T9" fmla="*/ 98 h 112"/>
                <a:gd name="T10" fmla="*/ 0 w 93"/>
                <a:gd name="T11" fmla="*/ 86 h 112"/>
                <a:gd name="T12" fmla="*/ 2 w 93"/>
                <a:gd name="T13" fmla="*/ 72 h 112"/>
                <a:gd name="T14" fmla="*/ 9 w 93"/>
                <a:gd name="T15" fmla="*/ 57 h 112"/>
                <a:gd name="T16" fmla="*/ 22 w 93"/>
                <a:gd name="T17" fmla="*/ 46 h 112"/>
                <a:gd name="T18" fmla="*/ 41 w 93"/>
                <a:gd name="T19" fmla="*/ 41 h 112"/>
                <a:gd name="T20" fmla="*/ 58 w 93"/>
                <a:gd name="T21" fmla="*/ 40 h 112"/>
                <a:gd name="T22" fmla="*/ 65 w 93"/>
                <a:gd name="T23" fmla="*/ 37 h 112"/>
                <a:gd name="T24" fmla="*/ 62 w 93"/>
                <a:gd name="T25" fmla="*/ 27 h 112"/>
                <a:gd name="T26" fmla="*/ 57 w 93"/>
                <a:gd name="T27" fmla="*/ 20 h 112"/>
                <a:gd name="T28" fmla="*/ 48 w 93"/>
                <a:gd name="T29" fmla="*/ 17 h 112"/>
                <a:gd name="T30" fmla="*/ 34 w 93"/>
                <a:gd name="T31" fmla="*/ 17 h 112"/>
                <a:gd name="T32" fmla="*/ 19 w 93"/>
                <a:gd name="T33" fmla="*/ 21 h 112"/>
                <a:gd name="T34" fmla="*/ 6 w 93"/>
                <a:gd name="T35" fmla="*/ 10 h 112"/>
                <a:gd name="T36" fmla="*/ 21 w 93"/>
                <a:gd name="T37" fmla="*/ 2 h 112"/>
                <a:gd name="T38" fmla="*/ 39 w 93"/>
                <a:gd name="T39" fmla="*/ 0 h 112"/>
                <a:gd name="T40" fmla="*/ 60 w 93"/>
                <a:gd name="T41" fmla="*/ 1 h 112"/>
                <a:gd name="T42" fmla="*/ 74 w 93"/>
                <a:gd name="T43" fmla="*/ 10 h 112"/>
                <a:gd name="T44" fmla="*/ 83 w 93"/>
                <a:gd name="T45" fmla="*/ 24 h 112"/>
                <a:gd name="T46" fmla="*/ 85 w 93"/>
                <a:gd name="T47" fmla="*/ 44 h 112"/>
                <a:gd name="T48" fmla="*/ 85 w 93"/>
                <a:gd name="T49" fmla="*/ 89 h 112"/>
                <a:gd name="T50" fmla="*/ 90 w 93"/>
                <a:gd name="T51" fmla="*/ 99 h 112"/>
                <a:gd name="T52" fmla="*/ 93 w 93"/>
                <a:gd name="T53" fmla="*/ 112 h 112"/>
                <a:gd name="T54" fmla="*/ 75 w 93"/>
                <a:gd name="T55" fmla="*/ 108 h 112"/>
                <a:gd name="T56" fmla="*/ 67 w 93"/>
                <a:gd name="T57" fmla="*/ 98 h 112"/>
                <a:gd name="T58" fmla="*/ 58 w 93"/>
                <a:gd name="T59" fmla="*/ 54 h 112"/>
                <a:gd name="T60" fmla="*/ 47 w 93"/>
                <a:gd name="T61" fmla="*/ 54 h 112"/>
                <a:gd name="T62" fmla="*/ 34 w 93"/>
                <a:gd name="T63" fmla="*/ 59 h 112"/>
                <a:gd name="T64" fmla="*/ 25 w 93"/>
                <a:gd name="T65" fmla="*/ 66 h 112"/>
                <a:gd name="T66" fmla="*/ 21 w 93"/>
                <a:gd name="T67" fmla="*/ 74 h 112"/>
                <a:gd name="T68" fmla="*/ 21 w 93"/>
                <a:gd name="T69" fmla="*/ 83 h 112"/>
                <a:gd name="T70" fmla="*/ 22 w 93"/>
                <a:gd name="T71" fmla="*/ 90 h 112"/>
                <a:gd name="T72" fmla="*/ 31 w 93"/>
                <a:gd name="T73" fmla="*/ 95 h 112"/>
                <a:gd name="T74" fmla="*/ 47 w 93"/>
                <a:gd name="T75" fmla="*/ 96 h 112"/>
                <a:gd name="T76" fmla="*/ 60 w 93"/>
                <a:gd name="T77" fmla="*/ 89 h 112"/>
                <a:gd name="T78" fmla="*/ 65 w 93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3" h="112">
                  <a:moveTo>
                    <a:pt x="67" y="98"/>
                  </a:moveTo>
                  <a:lnTo>
                    <a:pt x="61" y="103"/>
                  </a:lnTo>
                  <a:lnTo>
                    <a:pt x="52" y="108"/>
                  </a:lnTo>
                  <a:lnTo>
                    <a:pt x="44" y="110"/>
                  </a:lnTo>
                  <a:lnTo>
                    <a:pt x="32" y="112"/>
                  </a:lnTo>
                  <a:lnTo>
                    <a:pt x="26" y="110"/>
                  </a:lnTo>
                  <a:lnTo>
                    <a:pt x="21" y="109"/>
                  </a:lnTo>
                  <a:lnTo>
                    <a:pt x="15" y="106"/>
                  </a:lnTo>
                  <a:lnTo>
                    <a:pt x="10" y="102"/>
                  </a:lnTo>
                  <a:lnTo>
                    <a:pt x="6" y="98"/>
                  </a:lnTo>
                  <a:lnTo>
                    <a:pt x="3" y="92"/>
                  </a:lnTo>
                  <a:lnTo>
                    <a:pt x="0" y="86"/>
                  </a:lnTo>
                  <a:lnTo>
                    <a:pt x="0" y="79"/>
                  </a:lnTo>
                  <a:lnTo>
                    <a:pt x="2" y="72"/>
                  </a:lnTo>
                  <a:lnTo>
                    <a:pt x="5" y="64"/>
                  </a:lnTo>
                  <a:lnTo>
                    <a:pt x="9" y="57"/>
                  </a:lnTo>
                  <a:lnTo>
                    <a:pt x="15" y="51"/>
                  </a:lnTo>
                  <a:lnTo>
                    <a:pt x="22" y="46"/>
                  </a:lnTo>
                  <a:lnTo>
                    <a:pt x="31" y="43"/>
                  </a:lnTo>
                  <a:lnTo>
                    <a:pt x="41" y="41"/>
                  </a:lnTo>
                  <a:lnTo>
                    <a:pt x="52" y="40"/>
                  </a:lnTo>
                  <a:lnTo>
                    <a:pt x="58" y="40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1"/>
                  </a:lnTo>
                  <a:lnTo>
                    <a:pt x="62" y="27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4" y="17"/>
                  </a:lnTo>
                  <a:lnTo>
                    <a:pt x="26" y="18"/>
                  </a:lnTo>
                  <a:lnTo>
                    <a:pt x="19" y="21"/>
                  </a:lnTo>
                  <a:lnTo>
                    <a:pt x="15" y="26"/>
                  </a:lnTo>
                  <a:lnTo>
                    <a:pt x="6" y="10"/>
                  </a:lnTo>
                  <a:lnTo>
                    <a:pt x="13" y="5"/>
                  </a:lnTo>
                  <a:lnTo>
                    <a:pt x="21" y="2"/>
                  </a:lnTo>
                  <a:lnTo>
                    <a:pt x="31" y="0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0" y="1"/>
                  </a:lnTo>
                  <a:lnTo>
                    <a:pt x="68" y="5"/>
                  </a:lnTo>
                  <a:lnTo>
                    <a:pt x="74" y="10"/>
                  </a:lnTo>
                  <a:lnTo>
                    <a:pt x="78" y="15"/>
                  </a:lnTo>
                  <a:lnTo>
                    <a:pt x="83" y="24"/>
                  </a:lnTo>
                  <a:lnTo>
                    <a:pt x="84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3" y="102"/>
                  </a:lnTo>
                  <a:lnTo>
                    <a:pt x="93" y="112"/>
                  </a:lnTo>
                  <a:lnTo>
                    <a:pt x="83" y="110"/>
                  </a:lnTo>
                  <a:lnTo>
                    <a:pt x="75" y="108"/>
                  </a:lnTo>
                  <a:lnTo>
                    <a:pt x="71" y="103"/>
                  </a:lnTo>
                  <a:lnTo>
                    <a:pt x="67" y="98"/>
                  </a:lnTo>
                  <a:close/>
                  <a:moveTo>
                    <a:pt x="65" y="56"/>
                  </a:moveTo>
                  <a:lnTo>
                    <a:pt x="58" y="54"/>
                  </a:lnTo>
                  <a:lnTo>
                    <a:pt x="52" y="54"/>
                  </a:lnTo>
                  <a:lnTo>
                    <a:pt x="47" y="54"/>
                  </a:lnTo>
                  <a:lnTo>
                    <a:pt x="39" y="56"/>
                  </a:lnTo>
                  <a:lnTo>
                    <a:pt x="34" y="59"/>
                  </a:lnTo>
                  <a:lnTo>
                    <a:pt x="29" y="62"/>
                  </a:lnTo>
                  <a:lnTo>
                    <a:pt x="25" y="66"/>
                  </a:lnTo>
                  <a:lnTo>
                    <a:pt x="22" y="70"/>
                  </a:lnTo>
                  <a:lnTo>
                    <a:pt x="21" y="74"/>
                  </a:lnTo>
                  <a:lnTo>
                    <a:pt x="19" y="79"/>
                  </a:lnTo>
                  <a:lnTo>
                    <a:pt x="21" y="83"/>
                  </a:lnTo>
                  <a:lnTo>
                    <a:pt x="21" y="87"/>
                  </a:lnTo>
                  <a:lnTo>
                    <a:pt x="22" y="90"/>
                  </a:lnTo>
                  <a:lnTo>
                    <a:pt x="25" y="92"/>
                  </a:lnTo>
                  <a:lnTo>
                    <a:pt x="31" y="95"/>
                  </a:lnTo>
                  <a:lnTo>
                    <a:pt x="39" y="96"/>
                  </a:lnTo>
                  <a:lnTo>
                    <a:pt x="47" y="96"/>
                  </a:lnTo>
                  <a:lnTo>
                    <a:pt x="54" y="93"/>
                  </a:lnTo>
                  <a:lnTo>
                    <a:pt x="60" y="89"/>
                  </a:lnTo>
                  <a:lnTo>
                    <a:pt x="65" y="83"/>
                  </a:lnTo>
                  <a:lnTo>
                    <a:pt x="6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1" name="Freeform 122"/>
            <p:cNvSpPr>
              <a:spLocks/>
            </p:cNvSpPr>
            <p:nvPr userDrawn="1"/>
          </p:nvSpPr>
          <p:spPr bwMode="auto">
            <a:xfrm>
              <a:off x="2717800" y="958850"/>
              <a:ext cx="76200" cy="57150"/>
            </a:xfrm>
            <a:custGeom>
              <a:avLst/>
              <a:gdLst>
                <a:gd name="T0" fmla="*/ 126 w 144"/>
                <a:gd name="T1" fmla="*/ 109 h 109"/>
                <a:gd name="T2" fmla="*/ 126 w 144"/>
                <a:gd name="T3" fmla="*/ 41 h 109"/>
                <a:gd name="T4" fmla="*/ 126 w 144"/>
                <a:gd name="T5" fmla="*/ 36 h 109"/>
                <a:gd name="T6" fmla="*/ 124 w 144"/>
                <a:gd name="T7" fmla="*/ 30 h 109"/>
                <a:gd name="T8" fmla="*/ 123 w 144"/>
                <a:gd name="T9" fmla="*/ 26 h 109"/>
                <a:gd name="T10" fmla="*/ 120 w 144"/>
                <a:gd name="T11" fmla="*/ 21 h 109"/>
                <a:gd name="T12" fmla="*/ 117 w 144"/>
                <a:gd name="T13" fmla="*/ 18 h 109"/>
                <a:gd name="T14" fmla="*/ 113 w 144"/>
                <a:gd name="T15" fmla="*/ 17 h 109"/>
                <a:gd name="T16" fmla="*/ 108 w 144"/>
                <a:gd name="T17" fmla="*/ 15 h 109"/>
                <a:gd name="T18" fmla="*/ 104 w 144"/>
                <a:gd name="T19" fmla="*/ 15 h 109"/>
                <a:gd name="T20" fmla="*/ 97 w 144"/>
                <a:gd name="T21" fmla="*/ 17 h 109"/>
                <a:gd name="T22" fmla="*/ 91 w 144"/>
                <a:gd name="T23" fmla="*/ 20 h 109"/>
                <a:gd name="T24" fmla="*/ 85 w 144"/>
                <a:gd name="T25" fmla="*/ 24 h 109"/>
                <a:gd name="T26" fmla="*/ 82 w 144"/>
                <a:gd name="T27" fmla="*/ 30 h 109"/>
                <a:gd name="T28" fmla="*/ 82 w 144"/>
                <a:gd name="T29" fmla="*/ 109 h 109"/>
                <a:gd name="T30" fmla="*/ 62 w 144"/>
                <a:gd name="T31" fmla="*/ 109 h 109"/>
                <a:gd name="T32" fmla="*/ 62 w 144"/>
                <a:gd name="T33" fmla="*/ 33 h 109"/>
                <a:gd name="T34" fmla="*/ 62 w 144"/>
                <a:gd name="T35" fmla="*/ 28 h 109"/>
                <a:gd name="T36" fmla="*/ 61 w 144"/>
                <a:gd name="T37" fmla="*/ 26 h 109"/>
                <a:gd name="T38" fmla="*/ 59 w 144"/>
                <a:gd name="T39" fmla="*/ 23 h 109"/>
                <a:gd name="T40" fmla="*/ 57 w 144"/>
                <a:gd name="T41" fmla="*/ 20 h 109"/>
                <a:gd name="T42" fmla="*/ 49 w 144"/>
                <a:gd name="T43" fmla="*/ 17 h 109"/>
                <a:gd name="T44" fmla="*/ 41 w 144"/>
                <a:gd name="T45" fmla="*/ 15 h 109"/>
                <a:gd name="T46" fmla="*/ 35 w 144"/>
                <a:gd name="T47" fmla="*/ 17 h 109"/>
                <a:gd name="T48" fmla="*/ 29 w 144"/>
                <a:gd name="T49" fmla="*/ 20 h 109"/>
                <a:gd name="T50" fmla="*/ 23 w 144"/>
                <a:gd name="T51" fmla="*/ 24 h 109"/>
                <a:gd name="T52" fmla="*/ 19 w 144"/>
                <a:gd name="T53" fmla="*/ 30 h 109"/>
                <a:gd name="T54" fmla="*/ 19 w 144"/>
                <a:gd name="T55" fmla="*/ 109 h 109"/>
                <a:gd name="T56" fmla="*/ 0 w 144"/>
                <a:gd name="T57" fmla="*/ 109 h 109"/>
                <a:gd name="T58" fmla="*/ 0 w 144"/>
                <a:gd name="T59" fmla="*/ 1 h 109"/>
                <a:gd name="T60" fmla="*/ 13 w 144"/>
                <a:gd name="T61" fmla="*/ 1 h 109"/>
                <a:gd name="T62" fmla="*/ 19 w 144"/>
                <a:gd name="T63" fmla="*/ 14 h 109"/>
                <a:gd name="T64" fmla="*/ 25 w 144"/>
                <a:gd name="T65" fmla="*/ 7 h 109"/>
                <a:gd name="T66" fmla="*/ 32 w 144"/>
                <a:gd name="T67" fmla="*/ 2 h 109"/>
                <a:gd name="T68" fmla="*/ 39 w 144"/>
                <a:gd name="T69" fmla="*/ 0 h 109"/>
                <a:gd name="T70" fmla="*/ 46 w 144"/>
                <a:gd name="T71" fmla="*/ 0 h 109"/>
                <a:gd name="T72" fmla="*/ 58 w 144"/>
                <a:gd name="T73" fmla="*/ 0 h 109"/>
                <a:gd name="T74" fmla="*/ 67 w 144"/>
                <a:gd name="T75" fmla="*/ 2 h 109"/>
                <a:gd name="T76" fmla="*/ 74 w 144"/>
                <a:gd name="T77" fmla="*/ 7 h 109"/>
                <a:gd name="T78" fmla="*/ 80 w 144"/>
                <a:gd name="T79" fmla="*/ 14 h 109"/>
                <a:gd name="T80" fmla="*/ 84 w 144"/>
                <a:gd name="T81" fmla="*/ 8 h 109"/>
                <a:gd name="T82" fmla="*/ 91 w 144"/>
                <a:gd name="T83" fmla="*/ 4 h 109"/>
                <a:gd name="T84" fmla="*/ 101 w 144"/>
                <a:gd name="T85" fmla="*/ 0 h 109"/>
                <a:gd name="T86" fmla="*/ 110 w 144"/>
                <a:gd name="T87" fmla="*/ 0 h 109"/>
                <a:gd name="T88" fmla="*/ 117 w 144"/>
                <a:gd name="T89" fmla="*/ 0 h 109"/>
                <a:gd name="T90" fmla="*/ 124 w 144"/>
                <a:gd name="T91" fmla="*/ 1 h 109"/>
                <a:gd name="T92" fmla="*/ 130 w 144"/>
                <a:gd name="T93" fmla="*/ 5 h 109"/>
                <a:gd name="T94" fmla="*/ 136 w 144"/>
                <a:gd name="T95" fmla="*/ 10 h 109"/>
                <a:gd name="T96" fmla="*/ 140 w 144"/>
                <a:gd name="T97" fmla="*/ 14 h 109"/>
                <a:gd name="T98" fmla="*/ 143 w 144"/>
                <a:gd name="T99" fmla="*/ 21 h 109"/>
                <a:gd name="T100" fmla="*/ 144 w 144"/>
                <a:gd name="T101" fmla="*/ 28 h 109"/>
                <a:gd name="T102" fmla="*/ 144 w 144"/>
                <a:gd name="T103" fmla="*/ 37 h 109"/>
                <a:gd name="T104" fmla="*/ 144 w 144"/>
                <a:gd name="T105" fmla="*/ 109 h 109"/>
                <a:gd name="T106" fmla="*/ 126 w 144"/>
                <a:gd name="T107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4" h="109">
                  <a:moveTo>
                    <a:pt x="126" y="109"/>
                  </a:moveTo>
                  <a:lnTo>
                    <a:pt x="126" y="41"/>
                  </a:lnTo>
                  <a:lnTo>
                    <a:pt x="126" y="36"/>
                  </a:lnTo>
                  <a:lnTo>
                    <a:pt x="124" y="30"/>
                  </a:lnTo>
                  <a:lnTo>
                    <a:pt x="123" y="26"/>
                  </a:lnTo>
                  <a:lnTo>
                    <a:pt x="120" y="21"/>
                  </a:lnTo>
                  <a:lnTo>
                    <a:pt x="117" y="18"/>
                  </a:lnTo>
                  <a:lnTo>
                    <a:pt x="113" y="17"/>
                  </a:lnTo>
                  <a:lnTo>
                    <a:pt x="108" y="15"/>
                  </a:lnTo>
                  <a:lnTo>
                    <a:pt x="104" y="15"/>
                  </a:lnTo>
                  <a:lnTo>
                    <a:pt x="97" y="17"/>
                  </a:lnTo>
                  <a:lnTo>
                    <a:pt x="91" y="20"/>
                  </a:lnTo>
                  <a:lnTo>
                    <a:pt x="85" y="24"/>
                  </a:lnTo>
                  <a:lnTo>
                    <a:pt x="82" y="30"/>
                  </a:lnTo>
                  <a:lnTo>
                    <a:pt x="82" y="109"/>
                  </a:lnTo>
                  <a:lnTo>
                    <a:pt x="62" y="109"/>
                  </a:lnTo>
                  <a:lnTo>
                    <a:pt x="62" y="33"/>
                  </a:lnTo>
                  <a:lnTo>
                    <a:pt x="62" y="28"/>
                  </a:lnTo>
                  <a:lnTo>
                    <a:pt x="61" y="26"/>
                  </a:lnTo>
                  <a:lnTo>
                    <a:pt x="59" y="23"/>
                  </a:lnTo>
                  <a:lnTo>
                    <a:pt x="57" y="20"/>
                  </a:lnTo>
                  <a:lnTo>
                    <a:pt x="49" y="17"/>
                  </a:lnTo>
                  <a:lnTo>
                    <a:pt x="41" y="15"/>
                  </a:lnTo>
                  <a:lnTo>
                    <a:pt x="35" y="17"/>
                  </a:lnTo>
                  <a:lnTo>
                    <a:pt x="29" y="20"/>
                  </a:lnTo>
                  <a:lnTo>
                    <a:pt x="23" y="24"/>
                  </a:lnTo>
                  <a:lnTo>
                    <a:pt x="19" y="30"/>
                  </a:lnTo>
                  <a:lnTo>
                    <a:pt x="19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9" y="14"/>
                  </a:lnTo>
                  <a:lnTo>
                    <a:pt x="25" y="7"/>
                  </a:lnTo>
                  <a:lnTo>
                    <a:pt x="32" y="2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67" y="2"/>
                  </a:lnTo>
                  <a:lnTo>
                    <a:pt x="74" y="7"/>
                  </a:lnTo>
                  <a:lnTo>
                    <a:pt x="80" y="14"/>
                  </a:lnTo>
                  <a:lnTo>
                    <a:pt x="84" y="8"/>
                  </a:lnTo>
                  <a:lnTo>
                    <a:pt x="91" y="4"/>
                  </a:lnTo>
                  <a:lnTo>
                    <a:pt x="101" y="0"/>
                  </a:lnTo>
                  <a:lnTo>
                    <a:pt x="110" y="0"/>
                  </a:lnTo>
                  <a:lnTo>
                    <a:pt x="117" y="0"/>
                  </a:lnTo>
                  <a:lnTo>
                    <a:pt x="124" y="1"/>
                  </a:lnTo>
                  <a:lnTo>
                    <a:pt x="130" y="5"/>
                  </a:lnTo>
                  <a:lnTo>
                    <a:pt x="136" y="10"/>
                  </a:lnTo>
                  <a:lnTo>
                    <a:pt x="140" y="14"/>
                  </a:lnTo>
                  <a:lnTo>
                    <a:pt x="143" y="21"/>
                  </a:lnTo>
                  <a:lnTo>
                    <a:pt x="144" y="28"/>
                  </a:lnTo>
                  <a:lnTo>
                    <a:pt x="144" y="37"/>
                  </a:lnTo>
                  <a:lnTo>
                    <a:pt x="144" y="109"/>
                  </a:lnTo>
                  <a:lnTo>
                    <a:pt x="12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2" name="Freeform 123"/>
            <p:cNvSpPr>
              <a:spLocks/>
            </p:cNvSpPr>
            <p:nvPr userDrawn="1"/>
          </p:nvSpPr>
          <p:spPr bwMode="auto">
            <a:xfrm>
              <a:off x="2833688" y="938213"/>
              <a:ext cx="63500" cy="79375"/>
            </a:xfrm>
            <a:custGeom>
              <a:avLst/>
              <a:gdLst>
                <a:gd name="T0" fmla="*/ 66 w 120"/>
                <a:gd name="T1" fmla="*/ 151 h 151"/>
                <a:gd name="T2" fmla="*/ 56 w 120"/>
                <a:gd name="T3" fmla="*/ 151 h 151"/>
                <a:gd name="T4" fmla="*/ 0 w 120"/>
                <a:gd name="T5" fmla="*/ 0 h 151"/>
                <a:gd name="T6" fmla="*/ 23 w 120"/>
                <a:gd name="T7" fmla="*/ 0 h 151"/>
                <a:gd name="T8" fmla="*/ 62 w 120"/>
                <a:gd name="T9" fmla="*/ 109 h 151"/>
                <a:gd name="T10" fmla="*/ 98 w 120"/>
                <a:gd name="T11" fmla="*/ 0 h 151"/>
                <a:gd name="T12" fmla="*/ 120 w 120"/>
                <a:gd name="T13" fmla="*/ 0 h 151"/>
                <a:gd name="T14" fmla="*/ 66 w 120"/>
                <a:gd name="T15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0" h="151">
                  <a:moveTo>
                    <a:pt x="66" y="151"/>
                  </a:moveTo>
                  <a:lnTo>
                    <a:pt x="56" y="151"/>
                  </a:lnTo>
                  <a:lnTo>
                    <a:pt x="0" y="0"/>
                  </a:lnTo>
                  <a:lnTo>
                    <a:pt x="23" y="0"/>
                  </a:lnTo>
                  <a:lnTo>
                    <a:pt x="62" y="109"/>
                  </a:lnTo>
                  <a:lnTo>
                    <a:pt x="98" y="0"/>
                  </a:lnTo>
                  <a:lnTo>
                    <a:pt x="120" y="0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3" name="Freeform 124"/>
            <p:cNvSpPr>
              <a:spLocks noEditPoints="1"/>
            </p:cNvSpPr>
            <p:nvPr userDrawn="1"/>
          </p:nvSpPr>
          <p:spPr bwMode="auto">
            <a:xfrm>
              <a:off x="2898775" y="930275"/>
              <a:ext cx="52388" cy="107950"/>
            </a:xfrm>
            <a:custGeom>
              <a:avLst/>
              <a:gdLst>
                <a:gd name="T0" fmla="*/ 55 w 101"/>
                <a:gd name="T1" fmla="*/ 182 h 206"/>
                <a:gd name="T2" fmla="*/ 52 w 101"/>
                <a:gd name="T3" fmla="*/ 188 h 206"/>
                <a:gd name="T4" fmla="*/ 49 w 101"/>
                <a:gd name="T5" fmla="*/ 192 h 206"/>
                <a:gd name="T6" fmla="*/ 43 w 101"/>
                <a:gd name="T7" fmla="*/ 196 h 206"/>
                <a:gd name="T8" fmla="*/ 39 w 101"/>
                <a:gd name="T9" fmla="*/ 199 h 206"/>
                <a:gd name="T10" fmla="*/ 32 w 101"/>
                <a:gd name="T11" fmla="*/ 202 h 206"/>
                <a:gd name="T12" fmla="*/ 26 w 101"/>
                <a:gd name="T13" fmla="*/ 205 h 206"/>
                <a:gd name="T14" fmla="*/ 19 w 101"/>
                <a:gd name="T15" fmla="*/ 206 h 206"/>
                <a:gd name="T16" fmla="*/ 12 w 101"/>
                <a:gd name="T17" fmla="*/ 206 h 206"/>
                <a:gd name="T18" fmla="*/ 12 w 101"/>
                <a:gd name="T19" fmla="*/ 189 h 206"/>
                <a:gd name="T20" fmla="*/ 17 w 101"/>
                <a:gd name="T21" fmla="*/ 189 h 206"/>
                <a:gd name="T22" fmla="*/ 23 w 101"/>
                <a:gd name="T23" fmla="*/ 188 h 206"/>
                <a:gd name="T24" fmla="*/ 27 w 101"/>
                <a:gd name="T25" fmla="*/ 186 h 206"/>
                <a:gd name="T26" fmla="*/ 32 w 101"/>
                <a:gd name="T27" fmla="*/ 183 h 206"/>
                <a:gd name="T28" fmla="*/ 36 w 101"/>
                <a:gd name="T29" fmla="*/ 180 h 206"/>
                <a:gd name="T30" fmla="*/ 39 w 101"/>
                <a:gd name="T31" fmla="*/ 177 h 206"/>
                <a:gd name="T32" fmla="*/ 40 w 101"/>
                <a:gd name="T33" fmla="*/ 173 h 206"/>
                <a:gd name="T34" fmla="*/ 40 w 101"/>
                <a:gd name="T35" fmla="*/ 170 h 206"/>
                <a:gd name="T36" fmla="*/ 40 w 101"/>
                <a:gd name="T37" fmla="*/ 160 h 206"/>
                <a:gd name="T38" fmla="*/ 37 w 101"/>
                <a:gd name="T39" fmla="*/ 152 h 206"/>
                <a:gd name="T40" fmla="*/ 35 w 101"/>
                <a:gd name="T41" fmla="*/ 143 h 206"/>
                <a:gd name="T42" fmla="*/ 30 w 101"/>
                <a:gd name="T43" fmla="*/ 130 h 206"/>
                <a:gd name="T44" fmla="*/ 0 w 101"/>
                <a:gd name="T45" fmla="*/ 55 h 206"/>
                <a:gd name="T46" fmla="*/ 20 w 101"/>
                <a:gd name="T47" fmla="*/ 55 h 206"/>
                <a:gd name="T48" fmla="*/ 52 w 101"/>
                <a:gd name="T49" fmla="*/ 139 h 206"/>
                <a:gd name="T50" fmla="*/ 81 w 101"/>
                <a:gd name="T51" fmla="*/ 55 h 206"/>
                <a:gd name="T52" fmla="*/ 101 w 101"/>
                <a:gd name="T53" fmla="*/ 55 h 206"/>
                <a:gd name="T54" fmla="*/ 55 w 101"/>
                <a:gd name="T55" fmla="*/ 182 h 206"/>
                <a:gd name="T56" fmla="*/ 75 w 101"/>
                <a:gd name="T57" fmla="*/ 0 h 206"/>
                <a:gd name="T58" fmla="*/ 53 w 101"/>
                <a:gd name="T59" fmla="*/ 33 h 206"/>
                <a:gd name="T60" fmla="*/ 39 w 101"/>
                <a:gd name="T61" fmla="*/ 33 h 206"/>
                <a:gd name="T62" fmla="*/ 56 w 101"/>
                <a:gd name="T63" fmla="*/ 0 h 206"/>
                <a:gd name="T64" fmla="*/ 75 w 101"/>
                <a:gd name="T65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1" h="206">
                  <a:moveTo>
                    <a:pt x="55" y="182"/>
                  </a:moveTo>
                  <a:lnTo>
                    <a:pt x="52" y="188"/>
                  </a:lnTo>
                  <a:lnTo>
                    <a:pt x="49" y="192"/>
                  </a:lnTo>
                  <a:lnTo>
                    <a:pt x="43" y="196"/>
                  </a:lnTo>
                  <a:lnTo>
                    <a:pt x="39" y="199"/>
                  </a:lnTo>
                  <a:lnTo>
                    <a:pt x="32" y="202"/>
                  </a:lnTo>
                  <a:lnTo>
                    <a:pt x="26" y="205"/>
                  </a:lnTo>
                  <a:lnTo>
                    <a:pt x="19" y="206"/>
                  </a:lnTo>
                  <a:lnTo>
                    <a:pt x="12" y="206"/>
                  </a:lnTo>
                  <a:lnTo>
                    <a:pt x="12" y="189"/>
                  </a:lnTo>
                  <a:lnTo>
                    <a:pt x="17" y="189"/>
                  </a:lnTo>
                  <a:lnTo>
                    <a:pt x="23" y="188"/>
                  </a:lnTo>
                  <a:lnTo>
                    <a:pt x="27" y="186"/>
                  </a:lnTo>
                  <a:lnTo>
                    <a:pt x="32" y="183"/>
                  </a:lnTo>
                  <a:lnTo>
                    <a:pt x="36" y="180"/>
                  </a:lnTo>
                  <a:lnTo>
                    <a:pt x="39" y="177"/>
                  </a:lnTo>
                  <a:lnTo>
                    <a:pt x="40" y="173"/>
                  </a:lnTo>
                  <a:lnTo>
                    <a:pt x="40" y="170"/>
                  </a:lnTo>
                  <a:lnTo>
                    <a:pt x="40" y="160"/>
                  </a:lnTo>
                  <a:lnTo>
                    <a:pt x="37" y="152"/>
                  </a:lnTo>
                  <a:lnTo>
                    <a:pt x="35" y="143"/>
                  </a:lnTo>
                  <a:lnTo>
                    <a:pt x="30" y="130"/>
                  </a:lnTo>
                  <a:lnTo>
                    <a:pt x="0" y="55"/>
                  </a:lnTo>
                  <a:lnTo>
                    <a:pt x="20" y="55"/>
                  </a:lnTo>
                  <a:lnTo>
                    <a:pt x="52" y="139"/>
                  </a:lnTo>
                  <a:lnTo>
                    <a:pt x="81" y="55"/>
                  </a:lnTo>
                  <a:lnTo>
                    <a:pt x="101" y="55"/>
                  </a:lnTo>
                  <a:lnTo>
                    <a:pt x="55" y="182"/>
                  </a:lnTo>
                  <a:close/>
                  <a:moveTo>
                    <a:pt x="75" y="0"/>
                  </a:moveTo>
                  <a:lnTo>
                    <a:pt x="53" y="33"/>
                  </a:lnTo>
                  <a:lnTo>
                    <a:pt x="39" y="33"/>
                  </a:lnTo>
                  <a:lnTo>
                    <a:pt x="56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4" name="Freeform 125"/>
            <p:cNvSpPr>
              <a:spLocks/>
            </p:cNvSpPr>
            <p:nvPr userDrawn="1"/>
          </p:nvSpPr>
          <p:spPr bwMode="auto">
            <a:xfrm>
              <a:off x="2952750" y="958850"/>
              <a:ext cx="49213" cy="57150"/>
            </a:xfrm>
            <a:custGeom>
              <a:avLst/>
              <a:gdLst>
                <a:gd name="T0" fmla="*/ 30 w 91"/>
                <a:gd name="T1" fmla="*/ 91 h 108"/>
                <a:gd name="T2" fmla="*/ 91 w 91"/>
                <a:gd name="T3" fmla="*/ 91 h 108"/>
                <a:gd name="T4" fmla="*/ 91 w 91"/>
                <a:gd name="T5" fmla="*/ 108 h 108"/>
                <a:gd name="T6" fmla="*/ 0 w 91"/>
                <a:gd name="T7" fmla="*/ 108 h 108"/>
                <a:gd name="T8" fmla="*/ 0 w 91"/>
                <a:gd name="T9" fmla="*/ 104 h 108"/>
                <a:gd name="T10" fmla="*/ 62 w 91"/>
                <a:gd name="T11" fmla="*/ 17 h 108"/>
                <a:gd name="T12" fmla="*/ 1 w 91"/>
                <a:gd name="T13" fmla="*/ 17 h 108"/>
                <a:gd name="T14" fmla="*/ 1 w 91"/>
                <a:gd name="T15" fmla="*/ 0 h 108"/>
                <a:gd name="T16" fmla="*/ 91 w 91"/>
                <a:gd name="T17" fmla="*/ 0 h 108"/>
                <a:gd name="T18" fmla="*/ 91 w 91"/>
                <a:gd name="T19" fmla="*/ 6 h 108"/>
                <a:gd name="T20" fmla="*/ 30 w 91"/>
                <a:gd name="T21" fmla="*/ 9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1" h="108">
                  <a:moveTo>
                    <a:pt x="30" y="91"/>
                  </a:moveTo>
                  <a:lnTo>
                    <a:pt x="91" y="91"/>
                  </a:lnTo>
                  <a:lnTo>
                    <a:pt x="91" y="108"/>
                  </a:lnTo>
                  <a:lnTo>
                    <a:pt x="0" y="108"/>
                  </a:lnTo>
                  <a:lnTo>
                    <a:pt x="0" y="104"/>
                  </a:lnTo>
                  <a:lnTo>
                    <a:pt x="62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91" y="0"/>
                  </a:lnTo>
                  <a:lnTo>
                    <a:pt x="91" y="6"/>
                  </a:lnTo>
                  <a:lnTo>
                    <a:pt x="30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5" name="Freeform 126"/>
            <p:cNvSpPr>
              <a:spLocks/>
            </p:cNvSpPr>
            <p:nvPr userDrawn="1"/>
          </p:nvSpPr>
          <p:spPr bwMode="auto">
            <a:xfrm>
              <a:off x="3009900" y="935038"/>
              <a:ext cx="49213" cy="80962"/>
            </a:xfrm>
            <a:custGeom>
              <a:avLst/>
              <a:gdLst>
                <a:gd name="T0" fmla="*/ 69 w 91"/>
                <a:gd name="T1" fmla="*/ 153 h 153"/>
                <a:gd name="T2" fmla="*/ 36 w 91"/>
                <a:gd name="T3" fmla="*/ 100 h 153"/>
                <a:gd name="T4" fmla="*/ 19 w 91"/>
                <a:gd name="T5" fmla="*/ 117 h 153"/>
                <a:gd name="T6" fmla="*/ 19 w 91"/>
                <a:gd name="T7" fmla="*/ 153 h 153"/>
                <a:gd name="T8" fmla="*/ 0 w 91"/>
                <a:gd name="T9" fmla="*/ 153 h 153"/>
                <a:gd name="T10" fmla="*/ 0 w 91"/>
                <a:gd name="T11" fmla="*/ 0 h 153"/>
                <a:gd name="T12" fmla="*/ 19 w 91"/>
                <a:gd name="T13" fmla="*/ 0 h 153"/>
                <a:gd name="T14" fmla="*/ 19 w 91"/>
                <a:gd name="T15" fmla="*/ 95 h 153"/>
                <a:gd name="T16" fmla="*/ 60 w 91"/>
                <a:gd name="T17" fmla="*/ 45 h 153"/>
                <a:gd name="T18" fmla="*/ 82 w 91"/>
                <a:gd name="T19" fmla="*/ 45 h 153"/>
                <a:gd name="T20" fmla="*/ 47 w 91"/>
                <a:gd name="T21" fmla="*/ 87 h 153"/>
                <a:gd name="T22" fmla="*/ 91 w 91"/>
                <a:gd name="T23" fmla="*/ 153 h 153"/>
                <a:gd name="T24" fmla="*/ 69 w 91"/>
                <a:gd name="T25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153">
                  <a:moveTo>
                    <a:pt x="69" y="153"/>
                  </a:moveTo>
                  <a:lnTo>
                    <a:pt x="36" y="100"/>
                  </a:lnTo>
                  <a:lnTo>
                    <a:pt x="19" y="117"/>
                  </a:lnTo>
                  <a:lnTo>
                    <a:pt x="19" y="153"/>
                  </a:lnTo>
                  <a:lnTo>
                    <a:pt x="0" y="153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95"/>
                  </a:lnTo>
                  <a:lnTo>
                    <a:pt x="60" y="45"/>
                  </a:lnTo>
                  <a:lnTo>
                    <a:pt x="82" y="45"/>
                  </a:lnTo>
                  <a:lnTo>
                    <a:pt x="47" y="87"/>
                  </a:lnTo>
                  <a:lnTo>
                    <a:pt x="91" y="153"/>
                  </a:lnTo>
                  <a:lnTo>
                    <a:pt x="69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6" name="Freeform 127"/>
            <p:cNvSpPr>
              <a:spLocks/>
            </p:cNvSpPr>
            <p:nvPr userDrawn="1"/>
          </p:nvSpPr>
          <p:spPr bwMode="auto">
            <a:xfrm>
              <a:off x="3063875" y="958850"/>
              <a:ext cx="47625" cy="58737"/>
            </a:xfrm>
            <a:custGeom>
              <a:avLst/>
              <a:gdLst>
                <a:gd name="T0" fmla="*/ 19 w 88"/>
                <a:gd name="T1" fmla="*/ 0 h 111"/>
                <a:gd name="T2" fmla="*/ 19 w 88"/>
                <a:gd name="T3" fmla="*/ 69 h 111"/>
                <a:gd name="T4" fmla="*/ 19 w 88"/>
                <a:gd name="T5" fmla="*/ 75 h 111"/>
                <a:gd name="T6" fmla="*/ 20 w 88"/>
                <a:gd name="T7" fmla="*/ 81 h 111"/>
                <a:gd name="T8" fmla="*/ 22 w 88"/>
                <a:gd name="T9" fmla="*/ 85 h 111"/>
                <a:gd name="T10" fmla="*/ 25 w 88"/>
                <a:gd name="T11" fmla="*/ 88 h 111"/>
                <a:gd name="T12" fmla="*/ 28 w 88"/>
                <a:gd name="T13" fmla="*/ 91 h 111"/>
                <a:gd name="T14" fmla="*/ 32 w 88"/>
                <a:gd name="T15" fmla="*/ 92 h 111"/>
                <a:gd name="T16" fmla="*/ 36 w 88"/>
                <a:gd name="T17" fmla="*/ 94 h 111"/>
                <a:gd name="T18" fmla="*/ 41 w 88"/>
                <a:gd name="T19" fmla="*/ 95 h 111"/>
                <a:gd name="T20" fmla="*/ 51 w 88"/>
                <a:gd name="T21" fmla="*/ 94 h 111"/>
                <a:gd name="T22" fmla="*/ 58 w 88"/>
                <a:gd name="T23" fmla="*/ 89 h 111"/>
                <a:gd name="T24" fmla="*/ 65 w 88"/>
                <a:gd name="T25" fmla="*/ 84 h 111"/>
                <a:gd name="T26" fmla="*/ 69 w 88"/>
                <a:gd name="T27" fmla="*/ 76 h 111"/>
                <a:gd name="T28" fmla="*/ 69 w 88"/>
                <a:gd name="T29" fmla="*/ 0 h 111"/>
                <a:gd name="T30" fmla="*/ 88 w 88"/>
                <a:gd name="T31" fmla="*/ 0 h 111"/>
                <a:gd name="T32" fmla="*/ 88 w 88"/>
                <a:gd name="T33" fmla="*/ 108 h 111"/>
                <a:gd name="T34" fmla="*/ 69 w 88"/>
                <a:gd name="T35" fmla="*/ 108 h 111"/>
                <a:gd name="T36" fmla="*/ 69 w 88"/>
                <a:gd name="T37" fmla="*/ 94 h 111"/>
                <a:gd name="T38" fmla="*/ 64 w 88"/>
                <a:gd name="T39" fmla="*/ 99 h 111"/>
                <a:gd name="T40" fmla="*/ 56 w 88"/>
                <a:gd name="T41" fmla="*/ 105 h 111"/>
                <a:gd name="T42" fmla="*/ 46 w 88"/>
                <a:gd name="T43" fmla="*/ 109 h 111"/>
                <a:gd name="T44" fmla="*/ 36 w 88"/>
                <a:gd name="T45" fmla="*/ 111 h 111"/>
                <a:gd name="T46" fmla="*/ 28 w 88"/>
                <a:gd name="T47" fmla="*/ 109 h 111"/>
                <a:gd name="T48" fmla="*/ 20 w 88"/>
                <a:gd name="T49" fmla="*/ 108 h 111"/>
                <a:gd name="T50" fmla="*/ 15 w 88"/>
                <a:gd name="T51" fmla="*/ 105 h 111"/>
                <a:gd name="T52" fmla="*/ 9 w 88"/>
                <a:gd name="T53" fmla="*/ 101 h 111"/>
                <a:gd name="T54" fmla="*/ 5 w 88"/>
                <a:gd name="T55" fmla="*/ 95 h 111"/>
                <a:gd name="T56" fmla="*/ 2 w 88"/>
                <a:gd name="T57" fmla="*/ 88 h 111"/>
                <a:gd name="T58" fmla="*/ 0 w 88"/>
                <a:gd name="T59" fmla="*/ 81 h 111"/>
                <a:gd name="T60" fmla="*/ 0 w 88"/>
                <a:gd name="T61" fmla="*/ 71 h 111"/>
                <a:gd name="T62" fmla="*/ 0 w 88"/>
                <a:gd name="T63" fmla="*/ 0 h 111"/>
                <a:gd name="T64" fmla="*/ 19 w 88"/>
                <a:gd name="T6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8" h="111">
                  <a:moveTo>
                    <a:pt x="19" y="0"/>
                  </a:moveTo>
                  <a:lnTo>
                    <a:pt x="19" y="69"/>
                  </a:lnTo>
                  <a:lnTo>
                    <a:pt x="19" y="75"/>
                  </a:lnTo>
                  <a:lnTo>
                    <a:pt x="20" y="81"/>
                  </a:lnTo>
                  <a:lnTo>
                    <a:pt x="22" y="85"/>
                  </a:lnTo>
                  <a:lnTo>
                    <a:pt x="25" y="88"/>
                  </a:lnTo>
                  <a:lnTo>
                    <a:pt x="28" y="91"/>
                  </a:lnTo>
                  <a:lnTo>
                    <a:pt x="32" y="92"/>
                  </a:lnTo>
                  <a:lnTo>
                    <a:pt x="36" y="94"/>
                  </a:lnTo>
                  <a:lnTo>
                    <a:pt x="41" y="95"/>
                  </a:lnTo>
                  <a:lnTo>
                    <a:pt x="51" y="94"/>
                  </a:lnTo>
                  <a:lnTo>
                    <a:pt x="58" y="89"/>
                  </a:lnTo>
                  <a:lnTo>
                    <a:pt x="65" y="84"/>
                  </a:lnTo>
                  <a:lnTo>
                    <a:pt x="69" y="76"/>
                  </a:lnTo>
                  <a:lnTo>
                    <a:pt x="69" y="0"/>
                  </a:lnTo>
                  <a:lnTo>
                    <a:pt x="88" y="0"/>
                  </a:lnTo>
                  <a:lnTo>
                    <a:pt x="88" y="108"/>
                  </a:lnTo>
                  <a:lnTo>
                    <a:pt x="69" y="108"/>
                  </a:lnTo>
                  <a:lnTo>
                    <a:pt x="69" y="94"/>
                  </a:lnTo>
                  <a:lnTo>
                    <a:pt x="64" y="99"/>
                  </a:lnTo>
                  <a:lnTo>
                    <a:pt x="56" y="105"/>
                  </a:lnTo>
                  <a:lnTo>
                    <a:pt x="46" y="109"/>
                  </a:lnTo>
                  <a:lnTo>
                    <a:pt x="36" y="111"/>
                  </a:lnTo>
                  <a:lnTo>
                    <a:pt x="28" y="109"/>
                  </a:lnTo>
                  <a:lnTo>
                    <a:pt x="20" y="108"/>
                  </a:lnTo>
                  <a:lnTo>
                    <a:pt x="15" y="105"/>
                  </a:lnTo>
                  <a:lnTo>
                    <a:pt x="9" y="101"/>
                  </a:lnTo>
                  <a:lnTo>
                    <a:pt x="5" y="95"/>
                  </a:lnTo>
                  <a:lnTo>
                    <a:pt x="2" y="88"/>
                  </a:lnTo>
                  <a:lnTo>
                    <a:pt x="0" y="81"/>
                  </a:lnTo>
                  <a:lnTo>
                    <a:pt x="0" y="71"/>
                  </a:ln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7" name="Freeform 128"/>
            <p:cNvSpPr>
              <a:spLocks/>
            </p:cNvSpPr>
            <p:nvPr userDrawn="1"/>
          </p:nvSpPr>
          <p:spPr bwMode="auto">
            <a:xfrm>
              <a:off x="3124200" y="958850"/>
              <a:ext cx="76200" cy="57150"/>
            </a:xfrm>
            <a:custGeom>
              <a:avLst/>
              <a:gdLst>
                <a:gd name="T0" fmla="*/ 127 w 145"/>
                <a:gd name="T1" fmla="*/ 109 h 109"/>
                <a:gd name="T2" fmla="*/ 127 w 145"/>
                <a:gd name="T3" fmla="*/ 41 h 109"/>
                <a:gd name="T4" fmla="*/ 125 w 145"/>
                <a:gd name="T5" fmla="*/ 36 h 109"/>
                <a:gd name="T6" fmla="*/ 125 w 145"/>
                <a:gd name="T7" fmla="*/ 30 h 109"/>
                <a:gd name="T8" fmla="*/ 122 w 145"/>
                <a:gd name="T9" fmla="*/ 26 h 109"/>
                <a:gd name="T10" fmla="*/ 121 w 145"/>
                <a:gd name="T11" fmla="*/ 21 h 109"/>
                <a:gd name="T12" fmla="*/ 118 w 145"/>
                <a:gd name="T13" fmla="*/ 18 h 109"/>
                <a:gd name="T14" fmla="*/ 114 w 145"/>
                <a:gd name="T15" fmla="*/ 17 h 109"/>
                <a:gd name="T16" fmla="*/ 109 w 145"/>
                <a:gd name="T17" fmla="*/ 15 h 109"/>
                <a:gd name="T18" fmla="*/ 104 w 145"/>
                <a:gd name="T19" fmla="*/ 15 h 109"/>
                <a:gd name="T20" fmla="*/ 96 w 145"/>
                <a:gd name="T21" fmla="*/ 17 h 109"/>
                <a:gd name="T22" fmla="*/ 91 w 145"/>
                <a:gd name="T23" fmla="*/ 20 h 109"/>
                <a:gd name="T24" fmla="*/ 86 w 145"/>
                <a:gd name="T25" fmla="*/ 24 h 109"/>
                <a:gd name="T26" fmla="*/ 82 w 145"/>
                <a:gd name="T27" fmla="*/ 30 h 109"/>
                <a:gd name="T28" fmla="*/ 82 w 145"/>
                <a:gd name="T29" fmla="*/ 109 h 109"/>
                <a:gd name="T30" fmla="*/ 63 w 145"/>
                <a:gd name="T31" fmla="*/ 109 h 109"/>
                <a:gd name="T32" fmla="*/ 63 w 145"/>
                <a:gd name="T33" fmla="*/ 33 h 109"/>
                <a:gd name="T34" fmla="*/ 63 w 145"/>
                <a:gd name="T35" fmla="*/ 28 h 109"/>
                <a:gd name="T36" fmla="*/ 62 w 145"/>
                <a:gd name="T37" fmla="*/ 26 h 109"/>
                <a:gd name="T38" fmla="*/ 60 w 145"/>
                <a:gd name="T39" fmla="*/ 23 h 109"/>
                <a:gd name="T40" fmla="*/ 57 w 145"/>
                <a:gd name="T41" fmla="*/ 20 h 109"/>
                <a:gd name="T42" fmla="*/ 50 w 145"/>
                <a:gd name="T43" fmla="*/ 17 h 109"/>
                <a:gd name="T44" fmla="*/ 42 w 145"/>
                <a:gd name="T45" fmla="*/ 15 h 109"/>
                <a:gd name="T46" fmla="*/ 36 w 145"/>
                <a:gd name="T47" fmla="*/ 17 h 109"/>
                <a:gd name="T48" fmla="*/ 29 w 145"/>
                <a:gd name="T49" fmla="*/ 20 h 109"/>
                <a:gd name="T50" fmla="*/ 23 w 145"/>
                <a:gd name="T51" fmla="*/ 24 h 109"/>
                <a:gd name="T52" fmla="*/ 20 w 145"/>
                <a:gd name="T53" fmla="*/ 30 h 109"/>
                <a:gd name="T54" fmla="*/ 20 w 145"/>
                <a:gd name="T55" fmla="*/ 109 h 109"/>
                <a:gd name="T56" fmla="*/ 0 w 145"/>
                <a:gd name="T57" fmla="*/ 109 h 109"/>
                <a:gd name="T58" fmla="*/ 0 w 145"/>
                <a:gd name="T59" fmla="*/ 1 h 109"/>
                <a:gd name="T60" fmla="*/ 13 w 145"/>
                <a:gd name="T61" fmla="*/ 1 h 109"/>
                <a:gd name="T62" fmla="*/ 18 w 145"/>
                <a:gd name="T63" fmla="*/ 14 h 109"/>
                <a:gd name="T64" fmla="*/ 26 w 145"/>
                <a:gd name="T65" fmla="*/ 7 h 109"/>
                <a:gd name="T66" fmla="*/ 31 w 145"/>
                <a:gd name="T67" fmla="*/ 2 h 109"/>
                <a:gd name="T68" fmla="*/ 39 w 145"/>
                <a:gd name="T69" fmla="*/ 0 h 109"/>
                <a:gd name="T70" fmla="*/ 47 w 145"/>
                <a:gd name="T71" fmla="*/ 0 h 109"/>
                <a:gd name="T72" fmla="*/ 57 w 145"/>
                <a:gd name="T73" fmla="*/ 0 h 109"/>
                <a:gd name="T74" fmla="*/ 67 w 145"/>
                <a:gd name="T75" fmla="*/ 2 h 109"/>
                <a:gd name="T76" fmla="*/ 75 w 145"/>
                <a:gd name="T77" fmla="*/ 7 h 109"/>
                <a:gd name="T78" fmla="*/ 79 w 145"/>
                <a:gd name="T79" fmla="*/ 14 h 109"/>
                <a:gd name="T80" fmla="*/ 85 w 145"/>
                <a:gd name="T81" fmla="*/ 8 h 109"/>
                <a:gd name="T82" fmla="*/ 92 w 145"/>
                <a:gd name="T83" fmla="*/ 4 h 109"/>
                <a:gd name="T84" fmla="*/ 101 w 145"/>
                <a:gd name="T85" fmla="*/ 0 h 109"/>
                <a:gd name="T86" fmla="*/ 109 w 145"/>
                <a:gd name="T87" fmla="*/ 0 h 109"/>
                <a:gd name="T88" fmla="*/ 118 w 145"/>
                <a:gd name="T89" fmla="*/ 0 h 109"/>
                <a:gd name="T90" fmla="*/ 125 w 145"/>
                <a:gd name="T91" fmla="*/ 1 h 109"/>
                <a:gd name="T92" fmla="*/ 131 w 145"/>
                <a:gd name="T93" fmla="*/ 5 h 109"/>
                <a:gd name="T94" fmla="*/ 137 w 145"/>
                <a:gd name="T95" fmla="*/ 10 h 109"/>
                <a:gd name="T96" fmla="*/ 140 w 145"/>
                <a:gd name="T97" fmla="*/ 14 h 109"/>
                <a:gd name="T98" fmla="*/ 142 w 145"/>
                <a:gd name="T99" fmla="*/ 21 h 109"/>
                <a:gd name="T100" fmla="*/ 145 w 145"/>
                <a:gd name="T101" fmla="*/ 28 h 109"/>
                <a:gd name="T102" fmla="*/ 145 w 145"/>
                <a:gd name="T103" fmla="*/ 37 h 109"/>
                <a:gd name="T104" fmla="*/ 145 w 145"/>
                <a:gd name="T105" fmla="*/ 109 h 109"/>
                <a:gd name="T106" fmla="*/ 127 w 145"/>
                <a:gd name="T107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5" h="109">
                  <a:moveTo>
                    <a:pt x="127" y="109"/>
                  </a:moveTo>
                  <a:lnTo>
                    <a:pt x="127" y="41"/>
                  </a:lnTo>
                  <a:lnTo>
                    <a:pt x="125" y="36"/>
                  </a:lnTo>
                  <a:lnTo>
                    <a:pt x="125" y="30"/>
                  </a:lnTo>
                  <a:lnTo>
                    <a:pt x="122" y="26"/>
                  </a:lnTo>
                  <a:lnTo>
                    <a:pt x="121" y="21"/>
                  </a:lnTo>
                  <a:lnTo>
                    <a:pt x="118" y="18"/>
                  </a:lnTo>
                  <a:lnTo>
                    <a:pt x="114" y="17"/>
                  </a:lnTo>
                  <a:lnTo>
                    <a:pt x="109" y="15"/>
                  </a:lnTo>
                  <a:lnTo>
                    <a:pt x="104" y="15"/>
                  </a:lnTo>
                  <a:lnTo>
                    <a:pt x="96" y="17"/>
                  </a:lnTo>
                  <a:lnTo>
                    <a:pt x="91" y="20"/>
                  </a:lnTo>
                  <a:lnTo>
                    <a:pt x="86" y="24"/>
                  </a:lnTo>
                  <a:lnTo>
                    <a:pt x="82" y="30"/>
                  </a:lnTo>
                  <a:lnTo>
                    <a:pt x="82" y="109"/>
                  </a:lnTo>
                  <a:lnTo>
                    <a:pt x="63" y="109"/>
                  </a:lnTo>
                  <a:lnTo>
                    <a:pt x="63" y="33"/>
                  </a:lnTo>
                  <a:lnTo>
                    <a:pt x="63" y="28"/>
                  </a:lnTo>
                  <a:lnTo>
                    <a:pt x="62" y="26"/>
                  </a:lnTo>
                  <a:lnTo>
                    <a:pt x="60" y="23"/>
                  </a:lnTo>
                  <a:lnTo>
                    <a:pt x="57" y="20"/>
                  </a:lnTo>
                  <a:lnTo>
                    <a:pt x="50" y="17"/>
                  </a:lnTo>
                  <a:lnTo>
                    <a:pt x="42" y="15"/>
                  </a:lnTo>
                  <a:lnTo>
                    <a:pt x="36" y="17"/>
                  </a:lnTo>
                  <a:lnTo>
                    <a:pt x="29" y="20"/>
                  </a:lnTo>
                  <a:lnTo>
                    <a:pt x="23" y="24"/>
                  </a:lnTo>
                  <a:lnTo>
                    <a:pt x="20" y="30"/>
                  </a:lnTo>
                  <a:lnTo>
                    <a:pt x="20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8" y="14"/>
                  </a:lnTo>
                  <a:lnTo>
                    <a:pt x="26" y="7"/>
                  </a:lnTo>
                  <a:lnTo>
                    <a:pt x="31" y="2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7" y="2"/>
                  </a:lnTo>
                  <a:lnTo>
                    <a:pt x="75" y="7"/>
                  </a:lnTo>
                  <a:lnTo>
                    <a:pt x="79" y="14"/>
                  </a:lnTo>
                  <a:lnTo>
                    <a:pt x="85" y="8"/>
                  </a:lnTo>
                  <a:lnTo>
                    <a:pt x="92" y="4"/>
                  </a:lnTo>
                  <a:lnTo>
                    <a:pt x="101" y="0"/>
                  </a:lnTo>
                  <a:lnTo>
                    <a:pt x="109" y="0"/>
                  </a:lnTo>
                  <a:lnTo>
                    <a:pt x="118" y="0"/>
                  </a:lnTo>
                  <a:lnTo>
                    <a:pt x="125" y="1"/>
                  </a:lnTo>
                  <a:lnTo>
                    <a:pt x="131" y="5"/>
                  </a:lnTo>
                  <a:lnTo>
                    <a:pt x="137" y="10"/>
                  </a:lnTo>
                  <a:lnTo>
                    <a:pt x="140" y="14"/>
                  </a:lnTo>
                  <a:lnTo>
                    <a:pt x="142" y="21"/>
                  </a:lnTo>
                  <a:lnTo>
                    <a:pt x="145" y="28"/>
                  </a:lnTo>
                  <a:lnTo>
                    <a:pt x="145" y="37"/>
                  </a:lnTo>
                  <a:lnTo>
                    <a:pt x="145" y="109"/>
                  </a:lnTo>
                  <a:lnTo>
                    <a:pt x="127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8" name="Freeform 129"/>
            <p:cNvSpPr>
              <a:spLocks/>
            </p:cNvSpPr>
            <p:nvPr userDrawn="1"/>
          </p:nvSpPr>
          <p:spPr bwMode="auto">
            <a:xfrm>
              <a:off x="3217863" y="1001713"/>
              <a:ext cx="17463" cy="33337"/>
            </a:xfrm>
            <a:custGeom>
              <a:avLst/>
              <a:gdLst>
                <a:gd name="T0" fmla="*/ 4 w 34"/>
                <a:gd name="T1" fmla="*/ 64 h 64"/>
                <a:gd name="T2" fmla="*/ 0 w 34"/>
                <a:gd name="T3" fmla="*/ 57 h 64"/>
                <a:gd name="T4" fmla="*/ 7 w 34"/>
                <a:gd name="T5" fmla="*/ 50 h 64"/>
                <a:gd name="T6" fmla="*/ 13 w 34"/>
                <a:gd name="T7" fmla="*/ 44 h 64"/>
                <a:gd name="T8" fmla="*/ 15 w 34"/>
                <a:gd name="T9" fmla="*/ 39 h 64"/>
                <a:gd name="T10" fmla="*/ 17 w 34"/>
                <a:gd name="T11" fmla="*/ 33 h 64"/>
                <a:gd name="T12" fmla="*/ 15 w 34"/>
                <a:gd name="T13" fmla="*/ 28 h 64"/>
                <a:gd name="T14" fmla="*/ 14 w 34"/>
                <a:gd name="T15" fmla="*/ 24 h 64"/>
                <a:gd name="T16" fmla="*/ 10 w 34"/>
                <a:gd name="T17" fmla="*/ 21 h 64"/>
                <a:gd name="T18" fmla="*/ 7 w 34"/>
                <a:gd name="T19" fmla="*/ 18 h 64"/>
                <a:gd name="T20" fmla="*/ 5 w 34"/>
                <a:gd name="T21" fmla="*/ 16 h 64"/>
                <a:gd name="T22" fmla="*/ 5 w 34"/>
                <a:gd name="T23" fmla="*/ 11 h 64"/>
                <a:gd name="T24" fmla="*/ 5 w 34"/>
                <a:gd name="T25" fmla="*/ 7 h 64"/>
                <a:gd name="T26" fmla="*/ 10 w 34"/>
                <a:gd name="T27" fmla="*/ 3 h 64"/>
                <a:gd name="T28" fmla="*/ 14 w 34"/>
                <a:gd name="T29" fmla="*/ 0 h 64"/>
                <a:gd name="T30" fmla="*/ 20 w 34"/>
                <a:gd name="T31" fmla="*/ 0 h 64"/>
                <a:gd name="T32" fmla="*/ 24 w 34"/>
                <a:gd name="T33" fmla="*/ 1 h 64"/>
                <a:gd name="T34" fmla="*/ 30 w 34"/>
                <a:gd name="T35" fmla="*/ 4 h 64"/>
                <a:gd name="T36" fmla="*/ 33 w 34"/>
                <a:gd name="T37" fmla="*/ 10 h 64"/>
                <a:gd name="T38" fmla="*/ 34 w 34"/>
                <a:gd name="T39" fmla="*/ 16 h 64"/>
                <a:gd name="T40" fmla="*/ 34 w 34"/>
                <a:gd name="T41" fmla="*/ 23 h 64"/>
                <a:gd name="T42" fmla="*/ 33 w 34"/>
                <a:gd name="T43" fmla="*/ 28 h 64"/>
                <a:gd name="T44" fmla="*/ 31 w 34"/>
                <a:gd name="T45" fmla="*/ 34 h 64"/>
                <a:gd name="T46" fmla="*/ 28 w 34"/>
                <a:gd name="T47" fmla="*/ 40 h 64"/>
                <a:gd name="T48" fmla="*/ 24 w 34"/>
                <a:gd name="T49" fmla="*/ 46 h 64"/>
                <a:gd name="T50" fmla="*/ 20 w 34"/>
                <a:gd name="T51" fmla="*/ 52 h 64"/>
                <a:gd name="T52" fmla="*/ 13 w 34"/>
                <a:gd name="T53" fmla="*/ 57 h 64"/>
                <a:gd name="T54" fmla="*/ 4 w 34"/>
                <a:gd name="T55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4" h="64">
                  <a:moveTo>
                    <a:pt x="4" y="64"/>
                  </a:moveTo>
                  <a:lnTo>
                    <a:pt x="0" y="57"/>
                  </a:lnTo>
                  <a:lnTo>
                    <a:pt x="7" y="50"/>
                  </a:lnTo>
                  <a:lnTo>
                    <a:pt x="13" y="44"/>
                  </a:lnTo>
                  <a:lnTo>
                    <a:pt x="15" y="39"/>
                  </a:lnTo>
                  <a:lnTo>
                    <a:pt x="17" y="33"/>
                  </a:lnTo>
                  <a:lnTo>
                    <a:pt x="15" y="28"/>
                  </a:lnTo>
                  <a:lnTo>
                    <a:pt x="14" y="24"/>
                  </a:lnTo>
                  <a:lnTo>
                    <a:pt x="10" y="21"/>
                  </a:lnTo>
                  <a:lnTo>
                    <a:pt x="7" y="18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5" y="7"/>
                  </a:lnTo>
                  <a:lnTo>
                    <a:pt x="10" y="3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3" y="10"/>
                  </a:lnTo>
                  <a:lnTo>
                    <a:pt x="34" y="16"/>
                  </a:lnTo>
                  <a:lnTo>
                    <a:pt x="34" y="23"/>
                  </a:lnTo>
                  <a:lnTo>
                    <a:pt x="33" y="28"/>
                  </a:lnTo>
                  <a:lnTo>
                    <a:pt x="31" y="34"/>
                  </a:lnTo>
                  <a:lnTo>
                    <a:pt x="28" y="40"/>
                  </a:lnTo>
                  <a:lnTo>
                    <a:pt x="24" y="46"/>
                  </a:lnTo>
                  <a:lnTo>
                    <a:pt x="20" y="52"/>
                  </a:lnTo>
                  <a:lnTo>
                    <a:pt x="13" y="57"/>
                  </a:lnTo>
                  <a:lnTo>
                    <a:pt x="4" y="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9" name="Freeform 130"/>
            <p:cNvSpPr>
              <a:spLocks/>
            </p:cNvSpPr>
            <p:nvPr userDrawn="1"/>
          </p:nvSpPr>
          <p:spPr bwMode="auto">
            <a:xfrm>
              <a:off x="3263900" y="958850"/>
              <a:ext cx="52388" cy="58737"/>
            </a:xfrm>
            <a:custGeom>
              <a:avLst/>
              <a:gdLst>
                <a:gd name="T0" fmla="*/ 51 w 99"/>
                <a:gd name="T1" fmla="*/ 111 h 111"/>
                <a:gd name="T2" fmla="*/ 46 w 99"/>
                <a:gd name="T3" fmla="*/ 111 h 111"/>
                <a:gd name="T4" fmla="*/ 0 w 99"/>
                <a:gd name="T5" fmla="*/ 0 h 111"/>
                <a:gd name="T6" fmla="*/ 21 w 99"/>
                <a:gd name="T7" fmla="*/ 0 h 111"/>
                <a:gd name="T8" fmla="*/ 49 w 99"/>
                <a:gd name="T9" fmla="*/ 76 h 111"/>
                <a:gd name="T10" fmla="*/ 79 w 99"/>
                <a:gd name="T11" fmla="*/ 0 h 111"/>
                <a:gd name="T12" fmla="*/ 99 w 99"/>
                <a:gd name="T13" fmla="*/ 0 h 111"/>
                <a:gd name="T14" fmla="*/ 51 w 99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111">
                  <a:moveTo>
                    <a:pt x="51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6"/>
                  </a:lnTo>
                  <a:lnTo>
                    <a:pt x="79" y="0"/>
                  </a:lnTo>
                  <a:lnTo>
                    <a:pt x="99" y="0"/>
                  </a:lnTo>
                  <a:lnTo>
                    <a:pt x="51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0" name="Freeform 131"/>
            <p:cNvSpPr>
              <a:spLocks noEditPoints="1"/>
            </p:cNvSpPr>
            <p:nvPr userDrawn="1"/>
          </p:nvSpPr>
          <p:spPr bwMode="auto">
            <a:xfrm>
              <a:off x="3316288" y="930275"/>
              <a:ext cx="53975" cy="107950"/>
            </a:xfrm>
            <a:custGeom>
              <a:avLst/>
              <a:gdLst>
                <a:gd name="T0" fmla="*/ 54 w 100"/>
                <a:gd name="T1" fmla="*/ 182 h 206"/>
                <a:gd name="T2" fmla="*/ 51 w 100"/>
                <a:gd name="T3" fmla="*/ 188 h 206"/>
                <a:gd name="T4" fmla="*/ 48 w 100"/>
                <a:gd name="T5" fmla="*/ 192 h 206"/>
                <a:gd name="T6" fmla="*/ 44 w 100"/>
                <a:gd name="T7" fmla="*/ 196 h 206"/>
                <a:gd name="T8" fmla="*/ 38 w 100"/>
                <a:gd name="T9" fmla="*/ 199 h 206"/>
                <a:gd name="T10" fmla="*/ 32 w 100"/>
                <a:gd name="T11" fmla="*/ 202 h 206"/>
                <a:gd name="T12" fmla="*/ 25 w 100"/>
                <a:gd name="T13" fmla="*/ 205 h 206"/>
                <a:gd name="T14" fmla="*/ 18 w 100"/>
                <a:gd name="T15" fmla="*/ 206 h 206"/>
                <a:gd name="T16" fmla="*/ 11 w 100"/>
                <a:gd name="T17" fmla="*/ 206 h 206"/>
                <a:gd name="T18" fmla="*/ 11 w 100"/>
                <a:gd name="T19" fmla="*/ 189 h 206"/>
                <a:gd name="T20" fmla="*/ 18 w 100"/>
                <a:gd name="T21" fmla="*/ 189 h 206"/>
                <a:gd name="T22" fmla="*/ 22 w 100"/>
                <a:gd name="T23" fmla="*/ 188 h 206"/>
                <a:gd name="T24" fmla="*/ 28 w 100"/>
                <a:gd name="T25" fmla="*/ 186 h 206"/>
                <a:gd name="T26" fmla="*/ 32 w 100"/>
                <a:gd name="T27" fmla="*/ 183 h 206"/>
                <a:gd name="T28" fmla="*/ 35 w 100"/>
                <a:gd name="T29" fmla="*/ 180 h 206"/>
                <a:gd name="T30" fmla="*/ 38 w 100"/>
                <a:gd name="T31" fmla="*/ 177 h 206"/>
                <a:gd name="T32" fmla="*/ 39 w 100"/>
                <a:gd name="T33" fmla="*/ 173 h 206"/>
                <a:gd name="T34" fmla="*/ 41 w 100"/>
                <a:gd name="T35" fmla="*/ 170 h 206"/>
                <a:gd name="T36" fmla="*/ 39 w 100"/>
                <a:gd name="T37" fmla="*/ 160 h 206"/>
                <a:gd name="T38" fmla="*/ 38 w 100"/>
                <a:gd name="T39" fmla="*/ 152 h 206"/>
                <a:gd name="T40" fmla="*/ 34 w 100"/>
                <a:gd name="T41" fmla="*/ 143 h 206"/>
                <a:gd name="T42" fmla="*/ 29 w 100"/>
                <a:gd name="T43" fmla="*/ 130 h 206"/>
                <a:gd name="T44" fmla="*/ 0 w 100"/>
                <a:gd name="T45" fmla="*/ 55 h 206"/>
                <a:gd name="T46" fmla="*/ 19 w 100"/>
                <a:gd name="T47" fmla="*/ 55 h 206"/>
                <a:gd name="T48" fmla="*/ 51 w 100"/>
                <a:gd name="T49" fmla="*/ 139 h 206"/>
                <a:gd name="T50" fmla="*/ 80 w 100"/>
                <a:gd name="T51" fmla="*/ 55 h 206"/>
                <a:gd name="T52" fmla="*/ 100 w 100"/>
                <a:gd name="T53" fmla="*/ 55 h 206"/>
                <a:gd name="T54" fmla="*/ 54 w 100"/>
                <a:gd name="T55" fmla="*/ 182 h 206"/>
                <a:gd name="T56" fmla="*/ 75 w 100"/>
                <a:gd name="T57" fmla="*/ 0 h 206"/>
                <a:gd name="T58" fmla="*/ 52 w 100"/>
                <a:gd name="T59" fmla="*/ 33 h 206"/>
                <a:gd name="T60" fmla="*/ 38 w 100"/>
                <a:gd name="T61" fmla="*/ 33 h 206"/>
                <a:gd name="T62" fmla="*/ 55 w 100"/>
                <a:gd name="T63" fmla="*/ 0 h 206"/>
                <a:gd name="T64" fmla="*/ 75 w 100"/>
                <a:gd name="T65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206">
                  <a:moveTo>
                    <a:pt x="54" y="182"/>
                  </a:moveTo>
                  <a:lnTo>
                    <a:pt x="51" y="188"/>
                  </a:lnTo>
                  <a:lnTo>
                    <a:pt x="48" y="192"/>
                  </a:lnTo>
                  <a:lnTo>
                    <a:pt x="44" y="196"/>
                  </a:lnTo>
                  <a:lnTo>
                    <a:pt x="38" y="199"/>
                  </a:lnTo>
                  <a:lnTo>
                    <a:pt x="32" y="202"/>
                  </a:lnTo>
                  <a:lnTo>
                    <a:pt x="25" y="205"/>
                  </a:lnTo>
                  <a:lnTo>
                    <a:pt x="18" y="206"/>
                  </a:lnTo>
                  <a:lnTo>
                    <a:pt x="11" y="206"/>
                  </a:lnTo>
                  <a:lnTo>
                    <a:pt x="11" y="189"/>
                  </a:lnTo>
                  <a:lnTo>
                    <a:pt x="18" y="189"/>
                  </a:lnTo>
                  <a:lnTo>
                    <a:pt x="22" y="188"/>
                  </a:lnTo>
                  <a:lnTo>
                    <a:pt x="28" y="186"/>
                  </a:lnTo>
                  <a:lnTo>
                    <a:pt x="32" y="183"/>
                  </a:lnTo>
                  <a:lnTo>
                    <a:pt x="35" y="180"/>
                  </a:lnTo>
                  <a:lnTo>
                    <a:pt x="38" y="177"/>
                  </a:lnTo>
                  <a:lnTo>
                    <a:pt x="39" y="173"/>
                  </a:lnTo>
                  <a:lnTo>
                    <a:pt x="41" y="170"/>
                  </a:lnTo>
                  <a:lnTo>
                    <a:pt x="39" y="160"/>
                  </a:lnTo>
                  <a:lnTo>
                    <a:pt x="38" y="152"/>
                  </a:lnTo>
                  <a:lnTo>
                    <a:pt x="34" y="143"/>
                  </a:lnTo>
                  <a:lnTo>
                    <a:pt x="29" y="130"/>
                  </a:lnTo>
                  <a:lnTo>
                    <a:pt x="0" y="55"/>
                  </a:lnTo>
                  <a:lnTo>
                    <a:pt x="19" y="55"/>
                  </a:lnTo>
                  <a:lnTo>
                    <a:pt x="51" y="139"/>
                  </a:lnTo>
                  <a:lnTo>
                    <a:pt x="80" y="55"/>
                  </a:lnTo>
                  <a:lnTo>
                    <a:pt x="100" y="55"/>
                  </a:lnTo>
                  <a:lnTo>
                    <a:pt x="54" y="182"/>
                  </a:lnTo>
                  <a:close/>
                  <a:moveTo>
                    <a:pt x="75" y="0"/>
                  </a:moveTo>
                  <a:lnTo>
                    <a:pt x="52" y="33"/>
                  </a:lnTo>
                  <a:lnTo>
                    <a:pt x="38" y="33"/>
                  </a:lnTo>
                  <a:lnTo>
                    <a:pt x="55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1" name="Freeform 132"/>
            <p:cNvSpPr>
              <a:spLocks/>
            </p:cNvSpPr>
            <p:nvPr userDrawn="1"/>
          </p:nvSpPr>
          <p:spPr bwMode="auto">
            <a:xfrm>
              <a:off x="3370263" y="958850"/>
              <a:ext cx="52388" cy="58737"/>
            </a:xfrm>
            <a:custGeom>
              <a:avLst/>
              <a:gdLst>
                <a:gd name="T0" fmla="*/ 52 w 100"/>
                <a:gd name="T1" fmla="*/ 111 h 111"/>
                <a:gd name="T2" fmla="*/ 47 w 100"/>
                <a:gd name="T3" fmla="*/ 111 h 111"/>
                <a:gd name="T4" fmla="*/ 0 w 100"/>
                <a:gd name="T5" fmla="*/ 0 h 111"/>
                <a:gd name="T6" fmla="*/ 21 w 100"/>
                <a:gd name="T7" fmla="*/ 0 h 111"/>
                <a:gd name="T8" fmla="*/ 49 w 100"/>
                <a:gd name="T9" fmla="*/ 76 h 111"/>
                <a:gd name="T10" fmla="*/ 80 w 100"/>
                <a:gd name="T11" fmla="*/ 0 h 111"/>
                <a:gd name="T12" fmla="*/ 100 w 100"/>
                <a:gd name="T13" fmla="*/ 0 h 111"/>
                <a:gd name="T14" fmla="*/ 52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2" y="111"/>
                  </a:moveTo>
                  <a:lnTo>
                    <a:pt x="47" y="111"/>
                  </a:lnTo>
                  <a:lnTo>
                    <a:pt x="0" y="0"/>
                  </a:lnTo>
                  <a:lnTo>
                    <a:pt x="21" y="0"/>
                  </a:lnTo>
                  <a:lnTo>
                    <a:pt x="49" y="76"/>
                  </a:lnTo>
                  <a:lnTo>
                    <a:pt x="80" y="0"/>
                  </a:lnTo>
                  <a:lnTo>
                    <a:pt x="100" y="0"/>
                  </a:lnTo>
                  <a:lnTo>
                    <a:pt x="5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2" name="Freeform 133"/>
            <p:cNvSpPr>
              <a:spLocks noEditPoints="1"/>
            </p:cNvSpPr>
            <p:nvPr userDrawn="1"/>
          </p:nvSpPr>
          <p:spPr bwMode="auto">
            <a:xfrm>
              <a:off x="3425825" y="958850"/>
              <a:ext cx="52388" cy="58737"/>
            </a:xfrm>
            <a:custGeom>
              <a:avLst/>
              <a:gdLst>
                <a:gd name="T0" fmla="*/ 1 w 98"/>
                <a:gd name="T1" fmla="*/ 43 h 112"/>
                <a:gd name="T2" fmla="*/ 8 w 98"/>
                <a:gd name="T3" fmla="*/ 23 h 112"/>
                <a:gd name="T4" fmla="*/ 21 w 98"/>
                <a:gd name="T5" fmla="*/ 8 h 112"/>
                <a:gd name="T6" fmla="*/ 39 w 98"/>
                <a:gd name="T7" fmla="*/ 0 h 112"/>
                <a:gd name="T8" fmla="*/ 60 w 98"/>
                <a:gd name="T9" fmla="*/ 0 h 112"/>
                <a:gd name="T10" fmla="*/ 79 w 98"/>
                <a:gd name="T11" fmla="*/ 7 h 112"/>
                <a:gd name="T12" fmla="*/ 90 w 98"/>
                <a:gd name="T13" fmla="*/ 23 h 112"/>
                <a:gd name="T14" fmla="*/ 98 w 98"/>
                <a:gd name="T15" fmla="*/ 43 h 112"/>
                <a:gd name="T16" fmla="*/ 98 w 98"/>
                <a:gd name="T17" fmla="*/ 67 h 112"/>
                <a:gd name="T18" fmla="*/ 90 w 98"/>
                <a:gd name="T19" fmla="*/ 89 h 112"/>
                <a:gd name="T20" fmla="*/ 77 w 98"/>
                <a:gd name="T21" fmla="*/ 103 h 112"/>
                <a:gd name="T22" fmla="*/ 60 w 98"/>
                <a:gd name="T23" fmla="*/ 110 h 112"/>
                <a:gd name="T24" fmla="*/ 39 w 98"/>
                <a:gd name="T25" fmla="*/ 110 h 112"/>
                <a:gd name="T26" fmla="*/ 20 w 98"/>
                <a:gd name="T27" fmla="*/ 103 h 112"/>
                <a:gd name="T28" fmla="*/ 7 w 98"/>
                <a:gd name="T29" fmla="*/ 87 h 112"/>
                <a:gd name="T30" fmla="*/ 1 w 98"/>
                <a:gd name="T31" fmla="*/ 67 h 112"/>
                <a:gd name="T32" fmla="*/ 20 w 98"/>
                <a:gd name="T33" fmla="*/ 56 h 112"/>
                <a:gd name="T34" fmla="*/ 23 w 98"/>
                <a:gd name="T35" fmla="*/ 73 h 112"/>
                <a:gd name="T36" fmla="*/ 27 w 98"/>
                <a:gd name="T37" fmla="*/ 86 h 112"/>
                <a:gd name="T38" fmla="*/ 37 w 98"/>
                <a:gd name="T39" fmla="*/ 93 h 112"/>
                <a:gd name="T40" fmla="*/ 49 w 98"/>
                <a:gd name="T41" fmla="*/ 96 h 112"/>
                <a:gd name="T42" fmla="*/ 62 w 98"/>
                <a:gd name="T43" fmla="*/ 93 h 112"/>
                <a:gd name="T44" fmla="*/ 70 w 98"/>
                <a:gd name="T45" fmla="*/ 85 h 112"/>
                <a:gd name="T46" fmla="*/ 76 w 98"/>
                <a:gd name="T47" fmla="*/ 72 h 112"/>
                <a:gd name="T48" fmla="*/ 77 w 98"/>
                <a:gd name="T49" fmla="*/ 56 h 112"/>
                <a:gd name="T50" fmla="*/ 76 w 98"/>
                <a:gd name="T51" fmla="*/ 37 h 112"/>
                <a:gd name="T52" fmla="*/ 70 w 98"/>
                <a:gd name="T53" fmla="*/ 26 h 112"/>
                <a:gd name="T54" fmla="*/ 62 w 98"/>
                <a:gd name="T55" fmla="*/ 17 h 112"/>
                <a:gd name="T56" fmla="*/ 49 w 98"/>
                <a:gd name="T57" fmla="*/ 15 h 112"/>
                <a:gd name="T58" fmla="*/ 37 w 98"/>
                <a:gd name="T59" fmla="*/ 17 h 112"/>
                <a:gd name="T60" fmla="*/ 28 w 98"/>
                <a:gd name="T61" fmla="*/ 26 h 112"/>
                <a:gd name="T62" fmla="*/ 23 w 98"/>
                <a:gd name="T63" fmla="*/ 38 h 112"/>
                <a:gd name="T64" fmla="*/ 20 w 98"/>
                <a:gd name="T65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12">
                  <a:moveTo>
                    <a:pt x="0" y="56"/>
                  </a:moveTo>
                  <a:lnTo>
                    <a:pt x="1" y="43"/>
                  </a:lnTo>
                  <a:lnTo>
                    <a:pt x="4" y="33"/>
                  </a:lnTo>
                  <a:lnTo>
                    <a:pt x="8" y="23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30" y="2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0" y="0"/>
                  </a:lnTo>
                  <a:lnTo>
                    <a:pt x="70" y="2"/>
                  </a:lnTo>
                  <a:lnTo>
                    <a:pt x="79" y="7"/>
                  </a:lnTo>
                  <a:lnTo>
                    <a:pt x="86" y="14"/>
                  </a:lnTo>
                  <a:lnTo>
                    <a:pt x="90" y="23"/>
                  </a:lnTo>
                  <a:lnTo>
                    <a:pt x="95" y="31"/>
                  </a:lnTo>
                  <a:lnTo>
                    <a:pt x="98" y="43"/>
                  </a:lnTo>
                  <a:lnTo>
                    <a:pt x="98" y="56"/>
                  </a:lnTo>
                  <a:lnTo>
                    <a:pt x="98" y="67"/>
                  </a:lnTo>
                  <a:lnTo>
                    <a:pt x="95" y="79"/>
                  </a:lnTo>
                  <a:lnTo>
                    <a:pt x="90" y="89"/>
                  </a:lnTo>
                  <a:lnTo>
                    <a:pt x="85" y="96"/>
                  </a:lnTo>
                  <a:lnTo>
                    <a:pt x="77" y="103"/>
                  </a:lnTo>
                  <a:lnTo>
                    <a:pt x="70" y="108"/>
                  </a:lnTo>
                  <a:lnTo>
                    <a:pt x="60" y="110"/>
                  </a:lnTo>
                  <a:lnTo>
                    <a:pt x="49" y="112"/>
                  </a:lnTo>
                  <a:lnTo>
                    <a:pt x="39" y="110"/>
                  </a:lnTo>
                  <a:lnTo>
                    <a:pt x="28" y="108"/>
                  </a:lnTo>
                  <a:lnTo>
                    <a:pt x="20" y="103"/>
                  </a:lnTo>
                  <a:lnTo>
                    <a:pt x="13" y="96"/>
                  </a:lnTo>
                  <a:lnTo>
                    <a:pt x="7" y="87"/>
                  </a:lnTo>
                  <a:lnTo>
                    <a:pt x="4" y="79"/>
                  </a:lnTo>
                  <a:lnTo>
                    <a:pt x="1" y="67"/>
                  </a:lnTo>
                  <a:lnTo>
                    <a:pt x="0" y="56"/>
                  </a:lnTo>
                  <a:close/>
                  <a:moveTo>
                    <a:pt x="20" y="56"/>
                  </a:moveTo>
                  <a:lnTo>
                    <a:pt x="21" y="64"/>
                  </a:lnTo>
                  <a:lnTo>
                    <a:pt x="23" y="73"/>
                  </a:lnTo>
                  <a:lnTo>
                    <a:pt x="24" y="80"/>
                  </a:lnTo>
                  <a:lnTo>
                    <a:pt x="27" y="86"/>
                  </a:lnTo>
                  <a:lnTo>
                    <a:pt x="31" y="90"/>
                  </a:lnTo>
                  <a:lnTo>
                    <a:pt x="37" y="93"/>
                  </a:lnTo>
                  <a:lnTo>
                    <a:pt x="43" y="95"/>
                  </a:lnTo>
                  <a:lnTo>
                    <a:pt x="49" y="96"/>
                  </a:lnTo>
                  <a:lnTo>
                    <a:pt x="56" y="95"/>
                  </a:lnTo>
                  <a:lnTo>
                    <a:pt x="62" y="93"/>
                  </a:lnTo>
                  <a:lnTo>
                    <a:pt x="66" y="90"/>
                  </a:lnTo>
                  <a:lnTo>
                    <a:pt x="70" y="85"/>
                  </a:lnTo>
                  <a:lnTo>
                    <a:pt x="73" y="79"/>
                  </a:lnTo>
                  <a:lnTo>
                    <a:pt x="76" y="72"/>
                  </a:lnTo>
                  <a:lnTo>
                    <a:pt x="77" y="64"/>
                  </a:lnTo>
                  <a:lnTo>
                    <a:pt x="77" y="56"/>
                  </a:lnTo>
                  <a:lnTo>
                    <a:pt x="77" y="46"/>
                  </a:lnTo>
                  <a:lnTo>
                    <a:pt x="76" y="37"/>
                  </a:lnTo>
                  <a:lnTo>
                    <a:pt x="75" y="30"/>
                  </a:lnTo>
                  <a:lnTo>
                    <a:pt x="70" y="26"/>
                  </a:lnTo>
                  <a:lnTo>
                    <a:pt x="67" y="20"/>
                  </a:lnTo>
                  <a:lnTo>
                    <a:pt x="62" y="17"/>
                  </a:lnTo>
                  <a:lnTo>
                    <a:pt x="56" y="15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7" y="17"/>
                  </a:lnTo>
                  <a:lnTo>
                    <a:pt x="33" y="21"/>
                  </a:lnTo>
                  <a:lnTo>
                    <a:pt x="28" y="26"/>
                  </a:lnTo>
                  <a:lnTo>
                    <a:pt x="24" y="31"/>
                  </a:lnTo>
                  <a:lnTo>
                    <a:pt x="23" y="38"/>
                  </a:lnTo>
                  <a:lnTo>
                    <a:pt x="21" y="46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3" name="Freeform 134"/>
            <p:cNvSpPr>
              <a:spLocks noEditPoints="1"/>
            </p:cNvSpPr>
            <p:nvPr userDrawn="1"/>
          </p:nvSpPr>
          <p:spPr bwMode="auto">
            <a:xfrm>
              <a:off x="3481388" y="938213"/>
              <a:ext cx="30163" cy="100012"/>
            </a:xfrm>
            <a:custGeom>
              <a:avLst/>
              <a:gdLst>
                <a:gd name="T0" fmla="*/ 42 w 55"/>
                <a:gd name="T1" fmla="*/ 0 h 191"/>
                <a:gd name="T2" fmla="*/ 47 w 55"/>
                <a:gd name="T3" fmla="*/ 0 h 191"/>
                <a:gd name="T4" fmla="*/ 50 w 55"/>
                <a:gd name="T5" fmla="*/ 3 h 191"/>
                <a:gd name="T6" fmla="*/ 53 w 55"/>
                <a:gd name="T7" fmla="*/ 7 h 191"/>
                <a:gd name="T8" fmla="*/ 55 w 55"/>
                <a:gd name="T9" fmla="*/ 11 h 191"/>
                <a:gd name="T10" fmla="*/ 53 w 55"/>
                <a:gd name="T11" fmla="*/ 16 h 191"/>
                <a:gd name="T12" fmla="*/ 50 w 55"/>
                <a:gd name="T13" fmla="*/ 20 h 191"/>
                <a:gd name="T14" fmla="*/ 47 w 55"/>
                <a:gd name="T15" fmla="*/ 21 h 191"/>
                <a:gd name="T16" fmla="*/ 42 w 55"/>
                <a:gd name="T17" fmla="*/ 23 h 191"/>
                <a:gd name="T18" fmla="*/ 37 w 55"/>
                <a:gd name="T19" fmla="*/ 21 h 191"/>
                <a:gd name="T20" fmla="*/ 33 w 55"/>
                <a:gd name="T21" fmla="*/ 20 h 191"/>
                <a:gd name="T22" fmla="*/ 32 w 55"/>
                <a:gd name="T23" fmla="*/ 16 h 191"/>
                <a:gd name="T24" fmla="*/ 30 w 55"/>
                <a:gd name="T25" fmla="*/ 11 h 191"/>
                <a:gd name="T26" fmla="*/ 32 w 55"/>
                <a:gd name="T27" fmla="*/ 7 h 191"/>
                <a:gd name="T28" fmla="*/ 33 w 55"/>
                <a:gd name="T29" fmla="*/ 3 h 191"/>
                <a:gd name="T30" fmla="*/ 37 w 55"/>
                <a:gd name="T31" fmla="*/ 0 h 191"/>
                <a:gd name="T32" fmla="*/ 42 w 55"/>
                <a:gd name="T33" fmla="*/ 0 h 191"/>
                <a:gd name="T34" fmla="*/ 0 w 55"/>
                <a:gd name="T35" fmla="*/ 191 h 191"/>
                <a:gd name="T36" fmla="*/ 0 w 55"/>
                <a:gd name="T37" fmla="*/ 174 h 191"/>
                <a:gd name="T38" fmla="*/ 10 w 55"/>
                <a:gd name="T39" fmla="*/ 174 h 191"/>
                <a:gd name="T40" fmla="*/ 17 w 55"/>
                <a:gd name="T41" fmla="*/ 173 h 191"/>
                <a:gd name="T42" fmla="*/ 23 w 55"/>
                <a:gd name="T43" fmla="*/ 171 h 191"/>
                <a:gd name="T44" fmla="*/ 27 w 55"/>
                <a:gd name="T45" fmla="*/ 168 h 191"/>
                <a:gd name="T46" fmla="*/ 32 w 55"/>
                <a:gd name="T47" fmla="*/ 164 h 191"/>
                <a:gd name="T48" fmla="*/ 33 w 55"/>
                <a:gd name="T49" fmla="*/ 160 h 191"/>
                <a:gd name="T50" fmla="*/ 34 w 55"/>
                <a:gd name="T51" fmla="*/ 154 h 191"/>
                <a:gd name="T52" fmla="*/ 34 w 55"/>
                <a:gd name="T53" fmla="*/ 148 h 191"/>
                <a:gd name="T54" fmla="*/ 34 w 55"/>
                <a:gd name="T55" fmla="*/ 56 h 191"/>
                <a:gd name="T56" fmla="*/ 13 w 55"/>
                <a:gd name="T57" fmla="*/ 56 h 191"/>
                <a:gd name="T58" fmla="*/ 13 w 55"/>
                <a:gd name="T59" fmla="*/ 40 h 191"/>
                <a:gd name="T60" fmla="*/ 55 w 55"/>
                <a:gd name="T61" fmla="*/ 40 h 191"/>
                <a:gd name="T62" fmla="*/ 55 w 55"/>
                <a:gd name="T63" fmla="*/ 148 h 191"/>
                <a:gd name="T64" fmla="*/ 53 w 55"/>
                <a:gd name="T65" fmla="*/ 158 h 191"/>
                <a:gd name="T66" fmla="*/ 52 w 55"/>
                <a:gd name="T67" fmla="*/ 167 h 191"/>
                <a:gd name="T68" fmla="*/ 47 w 55"/>
                <a:gd name="T69" fmla="*/ 174 h 191"/>
                <a:gd name="T70" fmla="*/ 42 w 55"/>
                <a:gd name="T71" fmla="*/ 181 h 191"/>
                <a:gd name="T72" fmla="*/ 33 w 55"/>
                <a:gd name="T73" fmla="*/ 185 h 191"/>
                <a:gd name="T74" fmla="*/ 24 w 55"/>
                <a:gd name="T75" fmla="*/ 188 h 191"/>
                <a:gd name="T76" fmla="*/ 13 w 55"/>
                <a:gd name="T77" fmla="*/ 190 h 191"/>
                <a:gd name="T78" fmla="*/ 0 w 55"/>
                <a:gd name="T79" fmla="*/ 191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5" h="191">
                  <a:moveTo>
                    <a:pt x="42" y="0"/>
                  </a:moveTo>
                  <a:lnTo>
                    <a:pt x="47" y="0"/>
                  </a:lnTo>
                  <a:lnTo>
                    <a:pt x="50" y="3"/>
                  </a:lnTo>
                  <a:lnTo>
                    <a:pt x="53" y="7"/>
                  </a:lnTo>
                  <a:lnTo>
                    <a:pt x="55" y="11"/>
                  </a:lnTo>
                  <a:lnTo>
                    <a:pt x="53" y="16"/>
                  </a:lnTo>
                  <a:lnTo>
                    <a:pt x="50" y="20"/>
                  </a:lnTo>
                  <a:lnTo>
                    <a:pt x="47" y="21"/>
                  </a:lnTo>
                  <a:lnTo>
                    <a:pt x="42" y="23"/>
                  </a:lnTo>
                  <a:lnTo>
                    <a:pt x="37" y="21"/>
                  </a:lnTo>
                  <a:lnTo>
                    <a:pt x="33" y="20"/>
                  </a:lnTo>
                  <a:lnTo>
                    <a:pt x="32" y="16"/>
                  </a:lnTo>
                  <a:lnTo>
                    <a:pt x="30" y="11"/>
                  </a:lnTo>
                  <a:lnTo>
                    <a:pt x="32" y="7"/>
                  </a:lnTo>
                  <a:lnTo>
                    <a:pt x="33" y="3"/>
                  </a:lnTo>
                  <a:lnTo>
                    <a:pt x="37" y="0"/>
                  </a:lnTo>
                  <a:lnTo>
                    <a:pt x="42" y="0"/>
                  </a:lnTo>
                  <a:close/>
                  <a:moveTo>
                    <a:pt x="0" y="191"/>
                  </a:moveTo>
                  <a:lnTo>
                    <a:pt x="0" y="174"/>
                  </a:lnTo>
                  <a:lnTo>
                    <a:pt x="10" y="174"/>
                  </a:lnTo>
                  <a:lnTo>
                    <a:pt x="17" y="173"/>
                  </a:lnTo>
                  <a:lnTo>
                    <a:pt x="23" y="171"/>
                  </a:lnTo>
                  <a:lnTo>
                    <a:pt x="27" y="168"/>
                  </a:lnTo>
                  <a:lnTo>
                    <a:pt x="32" y="164"/>
                  </a:lnTo>
                  <a:lnTo>
                    <a:pt x="33" y="160"/>
                  </a:lnTo>
                  <a:lnTo>
                    <a:pt x="34" y="154"/>
                  </a:lnTo>
                  <a:lnTo>
                    <a:pt x="34" y="148"/>
                  </a:lnTo>
                  <a:lnTo>
                    <a:pt x="34" y="56"/>
                  </a:lnTo>
                  <a:lnTo>
                    <a:pt x="13" y="56"/>
                  </a:lnTo>
                  <a:lnTo>
                    <a:pt x="13" y="40"/>
                  </a:lnTo>
                  <a:lnTo>
                    <a:pt x="55" y="40"/>
                  </a:lnTo>
                  <a:lnTo>
                    <a:pt x="55" y="148"/>
                  </a:lnTo>
                  <a:lnTo>
                    <a:pt x="53" y="158"/>
                  </a:lnTo>
                  <a:lnTo>
                    <a:pt x="52" y="167"/>
                  </a:lnTo>
                  <a:lnTo>
                    <a:pt x="47" y="174"/>
                  </a:lnTo>
                  <a:lnTo>
                    <a:pt x="42" y="181"/>
                  </a:lnTo>
                  <a:lnTo>
                    <a:pt x="33" y="185"/>
                  </a:lnTo>
                  <a:lnTo>
                    <a:pt x="24" y="188"/>
                  </a:lnTo>
                  <a:lnTo>
                    <a:pt x="13" y="190"/>
                  </a:lnTo>
                  <a:lnTo>
                    <a:pt x="0" y="1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4" name="Freeform 135"/>
            <p:cNvSpPr>
              <a:spLocks noEditPoints="1"/>
            </p:cNvSpPr>
            <p:nvPr userDrawn="1"/>
          </p:nvSpPr>
          <p:spPr bwMode="auto">
            <a:xfrm>
              <a:off x="3543300" y="958850"/>
              <a:ext cx="49213" cy="58737"/>
            </a:xfrm>
            <a:custGeom>
              <a:avLst/>
              <a:gdLst>
                <a:gd name="T0" fmla="*/ 61 w 94"/>
                <a:gd name="T1" fmla="*/ 103 h 112"/>
                <a:gd name="T2" fmla="*/ 43 w 94"/>
                <a:gd name="T3" fmla="*/ 110 h 112"/>
                <a:gd name="T4" fmla="*/ 26 w 94"/>
                <a:gd name="T5" fmla="*/ 110 h 112"/>
                <a:gd name="T6" fmla="*/ 15 w 94"/>
                <a:gd name="T7" fmla="*/ 106 h 112"/>
                <a:gd name="T8" fmla="*/ 6 w 94"/>
                <a:gd name="T9" fmla="*/ 98 h 112"/>
                <a:gd name="T10" fmla="*/ 0 w 94"/>
                <a:gd name="T11" fmla="*/ 86 h 112"/>
                <a:gd name="T12" fmla="*/ 2 w 94"/>
                <a:gd name="T13" fmla="*/ 72 h 112"/>
                <a:gd name="T14" fmla="*/ 9 w 94"/>
                <a:gd name="T15" fmla="*/ 57 h 112"/>
                <a:gd name="T16" fmla="*/ 22 w 94"/>
                <a:gd name="T17" fmla="*/ 46 h 112"/>
                <a:gd name="T18" fmla="*/ 41 w 94"/>
                <a:gd name="T19" fmla="*/ 41 h 112"/>
                <a:gd name="T20" fmla="*/ 58 w 94"/>
                <a:gd name="T21" fmla="*/ 40 h 112"/>
                <a:gd name="T22" fmla="*/ 65 w 94"/>
                <a:gd name="T23" fmla="*/ 37 h 112"/>
                <a:gd name="T24" fmla="*/ 62 w 94"/>
                <a:gd name="T25" fmla="*/ 27 h 112"/>
                <a:gd name="T26" fmla="*/ 56 w 94"/>
                <a:gd name="T27" fmla="*/ 20 h 112"/>
                <a:gd name="T28" fmla="*/ 48 w 94"/>
                <a:gd name="T29" fmla="*/ 17 h 112"/>
                <a:gd name="T30" fmla="*/ 33 w 94"/>
                <a:gd name="T31" fmla="*/ 17 h 112"/>
                <a:gd name="T32" fmla="*/ 19 w 94"/>
                <a:gd name="T33" fmla="*/ 21 h 112"/>
                <a:gd name="T34" fmla="*/ 6 w 94"/>
                <a:gd name="T35" fmla="*/ 10 h 112"/>
                <a:gd name="T36" fmla="*/ 22 w 94"/>
                <a:gd name="T37" fmla="*/ 2 h 112"/>
                <a:gd name="T38" fmla="*/ 39 w 94"/>
                <a:gd name="T39" fmla="*/ 0 h 112"/>
                <a:gd name="T40" fmla="*/ 61 w 94"/>
                <a:gd name="T41" fmla="*/ 1 h 112"/>
                <a:gd name="T42" fmla="*/ 74 w 94"/>
                <a:gd name="T43" fmla="*/ 10 h 112"/>
                <a:gd name="T44" fmla="*/ 82 w 94"/>
                <a:gd name="T45" fmla="*/ 24 h 112"/>
                <a:gd name="T46" fmla="*/ 85 w 94"/>
                <a:gd name="T47" fmla="*/ 44 h 112"/>
                <a:gd name="T48" fmla="*/ 85 w 94"/>
                <a:gd name="T49" fmla="*/ 89 h 112"/>
                <a:gd name="T50" fmla="*/ 90 w 94"/>
                <a:gd name="T51" fmla="*/ 99 h 112"/>
                <a:gd name="T52" fmla="*/ 94 w 94"/>
                <a:gd name="T53" fmla="*/ 112 h 112"/>
                <a:gd name="T54" fmla="*/ 75 w 94"/>
                <a:gd name="T55" fmla="*/ 108 h 112"/>
                <a:gd name="T56" fmla="*/ 68 w 94"/>
                <a:gd name="T57" fmla="*/ 98 h 112"/>
                <a:gd name="T58" fmla="*/ 58 w 94"/>
                <a:gd name="T59" fmla="*/ 54 h 112"/>
                <a:gd name="T60" fmla="*/ 46 w 94"/>
                <a:gd name="T61" fmla="*/ 54 h 112"/>
                <a:gd name="T62" fmla="*/ 33 w 94"/>
                <a:gd name="T63" fmla="*/ 59 h 112"/>
                <a:gd name="T64" fmla="*/ 25 w 94"/>
                <a:gd name="T65" fmla="*/ 66 h 112"/>
                <a:gd name="T66" fmla="*/ 20 w 94"/>
                <a:gd name="T67" fmla="*/ 74 h 112"/>
                <a:gd name="T68" fmla="*/ 20 w 94"/>
                <a:gd name="T69" fmla="*/ 83 h 112"/>
                <a:gd name="T70" fmla="*/ 22 w 94"/>
                <a:gd name="T71" fmla="*/ 90 h 112"/>
                <a:gd name="T72" fmla="*/ 30 w 94"/>
                <a:gd name="T73" fmla="*/ 95 h 112"/>
                <a:gd name="T74" fmla="*/ 46 w 94"/>
                <a:gd name="T75" fmla="*/ 96 h 112"/>
                <a:gd name="T76" fmla="*/ 59 w 94"/>
                <a:gd name="T77" fmla="*/ 89 h 112"/>
                <a:gd name="T78" fmla="*/ 65 w 94"/>
                <a:gd name="T79" fmla="*/ 5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4" h="112">
                  <a:moveTo>
                    <a:pt x="68" y="98"/>
                  </a:moveTo>
                  <a:lnTo>
                    <a:pt x="61" y="103"/>
                  </a:lnTo>
                  <a:lnTo>
                    <a:pt x="52" y="108"/>
                  </a:lnTo>
                  <a:lnTo>
                    <a:pt x="43" y="110"/>
                  </a:lnTo>
                  <a:lnTo>
                    <a:pt x="32" y="112"/>
                  </a:lnTo>
                  <a:lnTo>
                    <a:pt x="26" y="110"/>
                  </a:lnTo>
                  <a:lnTo>
                    <a:pt x="20" y="109"/>
                  </a:lnTo>
                  <a:lnTo>
                    <a:pt x="15" y="106"/>
                  </a:lnTo>
                  <a:lnTo>
                    <a:pt x="10" y="102"/>
                  </a:lnTo>
                  <a:lnTo>
                    <a:pt x="6" y="98"/>
                  </a:lnTo>
                  <a:lnTo>
                    <a:pt x="3" y="92"/>
                  </a:lnTo>
                  <a:lnTo>
                    <a:pt x="0" y="86"/>
                  </a:lnTo>
                  <a:lnTo>
                    <a:pt x="0" y="79"/>
                  </a:lnTo>
                  <a:lnTo>
                    <a:pt x="2" y="72"/>
                  </a:lnTo>
                  <a:lnTo>
                    <a:pt x="5" y="64"/>
                  </a:lnTo>
                  <a:lnTo>
                    <a:pt x="9" y="57"/>
                  </a:lnTo>
                  <a:lnTo>
                    <a:pt x="15" y="51"/>
                  </a:lnTo>
                  <a:lnTo>
                    <a:pt x="22" y="46"/>
                  </a:lnTo>
                  <a:lnTo>
                    <a:pt x="32" y="43"/>
                  </a:lnTo>
                  <a:lnTo>
                    <a:pt x="41" y="41"/>
                  </a:lnTo>
                  <a:lnTo>
                    <a:pt x="52" y="40"/>
                  </a:lnTo>
                  <a:lnTo>
                    <a:pt x="58" y="40"/>
                  </a:lnTo>
                  <a:lnTo>
                    <a:pt x="65" y="43"/>
                  </a:lnTo>
                  <a:lnTo>
                    <a:pt x="65" y="37"/>
                  </a:lnTo>
                  <a:lnTo>
                    <a:pt x="64" y="31"/>
                  </a:lnTo>
                  <a:lnTo>
                    <a:pt x="62" y="27"/>
                  </a:lnTo>
                  <a:lnTo>
                    <a:pt x="59" y="23"/>
                  </a:lnTo>
                  <a:lnTo>
                    <a:pt x="56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33" y="17"/>
                  </a:lnTo>
                  <a:lnTo>
                    <a:pt x="26" y="18"/>
                  </a:lnTo>
                  <a:lnTo>
                    <a:pt x="19" y="21"/>
                  </a:lnTo>
                  <a:lnTo>
                    <a:pt x="15" y="26"/>
                  </a:lnTo>
                  <a:lnTo>
                    <a:pt x="6" y="10"/>
                  </a:lnTo>
                  <a:lnTo>
                    <a:pt x="13" y="5"/>
                  </a:lnTo>
                  <a:lnTo>
                    <a:pt x="22" y="2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1" y="1"/>
                  </a:lnTo>
                  <a:lnTo>
                    <a:pt x="68" y="5"/>
                  </a:lnTo>
                  <a:lnTo>
                    <a:pt x="74" y="10"/>
                  </a:lnTo>
                  <a:lnTo>
                    <a:pt x="78" y="15"/>
                  </a:lnTo>
                  <a:lnTo>
                    <a:pt x="82" y="24"/>
                  </a:lnTo>
                  <a:lnTo>
                    <a:pt x="84" y="33"/>
                  </a:lnTo>
                  <a:lnTo>
                    <a:pt x="85" y="44"/>
                  </a:lnTo>
                  <a:lnTo>
                    <a:pt x="85" y="83"/>
                  </a:lnTo>
                  <a:lnTo>
                    <a:pt x="85" y="89"/>
                  </a:lnTo>
                  <a:lnTo>
                    <a:pt x="87" y="95"/>
                  </a:lnTo>
                  <a:lnTo>
                    <a:pt x="90" y="99"/>
                  </a:lnTo>
                  <a:lnTo>
                    <a:pt x="94" y="102"/>
                  </a:lnTo>
                  <a:lnTo>
                    <a:pt x="94" y="112"/>
                  </a:lnTo>
                  <a:lnTo>
                    <a:pt x="82" y="110"/>
                  </a:lnTo>
                  <a:lnTo>
                    <a:pt x="75" y="108"/>
                  </a:lnTo>
                  <a:lnTo>
                    <a:pt x="71" y="103"/>
                  </a:lnTo>
                  <a:lnTo>
                    <a:pt x="68" y="98"/>
                  </a:lnTo>
                  <a:close/>
                  <a:moveTo>
                    <a:pt x="65" y="56"/>
                  </a:moveTo>
                  <a:lnTo>
                    <a:pt x="58" y="54"/>
                  </a:lnTo>
                  <a:lnTo>
                    <a:pt x="52" y="54"/>
                  </a:lnTo>
                  <a:lnTo>
                    <a:pt x="46" y="54"/>
                  </a:lnTo>
                  <a:lnTo>
                    <a:pt x="39" y="56"/>
                  </a:lnTo>
                  <a:lnTo>
                    <a:pt x="33" y="59"/>
                  </a:lnTo>
                  <a:lnTo>
                    <a:pt x="29" y="62"/>
                  </a:lnTo>
                  <a:lnTo>
                    <a:pt x="25" y="66"/>
                  </a:lnTo>
                  <a:lnTo>
                    <a:pt x="22" y="70"/>
                  </a:lnTo>
                  <a:lnTo>
                    <a:pt x="20" y="74"/>
                  </a:lnTo>
                  <a:lnTo>
                    <a:pt x="19" y="79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2" y="90"/>
                  </a:lnTo>
                  <a:lnTo>
                    <a:pt x="25" y="92"/>
                  </a:lnTo>
                  <a:lnTo>
                    <a:pt x="30" y="95"/>
                  </a:lnTo>
                  <a:lnTo>
                    <a:pt x="39" y="96"/>
                  </a:lnTo>
                  <a:lnTo>
                    <a:pt x="46" y="96"/>
                  </a:lnTo>
                  <a:lnTo>
                    <a:pt x="54" y="93"/>
                  </a:lnTo>
                  <a:lnTo>
                    <a:pt x="59" y="89"/>
                  </a:lnTo>
                  <a:lnTo>
                    <a:pt x="65" y="83"/>
                  </a:lnTo>
                  <a:lnTo>
                    <a:pt x="6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5" name="Freeform 136"/>
            <p:cNvSpPr>
              <a:spLocks/>
            </p:cNvSpPr>
            <p:nvPr userDrawn="1"/>
          </p:nvSpPr>
          <p:spPr bwMode="auto">
            <a:xfrm>
              <a:off x="3630613" y="958850"/>
              <a:ext cx="50800" cy="58737"/>
            </a:xfrm>
            <a:custGeom>
              <a:avLst/>
              <a:gdLst>
                <a:gd name="T0" fmla="*/ 50 w 98"/>
                <a:gd name="T1" fmla="*/ 111 h 111"/>
                <a:gd name="T2" fmla="*/ 46 w 98"/>
                <a:gd name="T3" fmla="*/ 111 h 111"/>
                <a:gd name="T4" fmla="*/ 0 w 98"/>
                <a:gd name="T5" fmla="*/ 0 h 111"/>
                <a:gd name="T6" fmla="*/ 20 w 98"/>
                <a:gd name="T7" fmla="*/ 0 h 111"/>
                <a:gd name="T8" fmla="*/ 49 w 98"/>
                <a:gd name="T9" fmla="*/ 76 h 111"/>
                <a:gd name="T10" fmla="*/ 77 w 98"/>
                <a:gd name="T11" fmla="*/ 0 h 111"/>
                <a:gd name="T12" fmla="*/ 98 w 98"/>
                <a:gd name="T13" fmla="*/ 0 h 111"/>
                <a:gd name="T14" fmla="*/ 50 w 98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8" h="111">
                  <a:moveTo>
                    <a:pt x="50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0" y="0"/>
                  </a:lnTo>
                  <a:lnTo>
                    <a:pt x="49" y="76"/>
                  </a:lnTo>
                  <a:lnTo>
                    <a:pt x="77" y="0"/>
                  </a:lnTo>
                  <a:lnTo>
                    <a:pt x="98" y="0"/>
                  </a:lnTo>
                  <a:lnTo>
                    <a:pt x="50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6" name="Freeform 137"/>
            <p:cNvSpPr>
              <a:spLocks/>
            </p:cNvSpPr>
            <p:nvPr userDrawn="1"/>
          </p:nvSpPr>
          <p:spPr bwMode="auto">
            <a:xfrm>
              <a:off x="3684588" y="958850"/>
              <a:ext cx="47625" cy="57150"/>
            </a:xfrm>
            <a:custGeom>
              <a:avLst/>
              <a:gdLst>
                <a:gd name="T0" fmla="*/ 30 w 91"/>
                <a:gd name="T1" fmla="*/ 91 h 108"/>
                <a:gd name="T2" fmla="*/ 91 w 91"/>
                <a:gd name="T3" fmla="*/ 91 h 108"/>
                <a:gd name="T4" fmla="*/ 91 w 91"/>
                <a:gd name="T5" fmla="*/ 108 h 108"/>
                <a:gd name="T6" fmla="*/ 0 w 91"/>
                <a:gd name="T7" fmla="*/ 108 h 108"/>
                <a:gd name="T8" fmla="*/ 0 w 91"/>
                <a:gd name="T9" fmla="*/ 104 h 108"/>
                <a:gd name="T10" fmla="*/ 62 w 91"/>
                <a:gd name="T11" fmla="*/ 17 h 108"/>
                <a:gd name="T12" fmla="*/ 1 w 91"/>
                <a:gd name="T13" fmla="*/ 17 h 108"/>
                <a:gd name="T14" fmla="*/ 1 w 91"/>
                <a:gd name="T15" fmla="*/ 0 h 108"/>
                <a:gd name="T16" fmla="*/ 91 w 91"/>
                <a:gd name="T17" fmla="*/ 0 h 108"/>
                <a:gd name="T18" fmla="*/ 91 w 91"/>
                <a:gd name="T19" fmla="*/ 6 h 108"/>
                <a:gd name="T20" fmla="*/ 30 w 91"/>
                <a:gd name="T21" fmla="*/ 9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1" h="108">
                  <a:moveTo>
                    <a:pt x="30" y="91"/>
                  </a:moveTo>
                  <a:lnTo>
                    <a:pt x="91" y="91"/>
                  </a:lnTo>
                  <a:lnTo>
                    <a:pt x="91" y="108"/>
                  </a:lnTo>
                  <a:lnTo>
                    <a:pt x="0" y="108"/>
                  </a:lnTo>
                  <a:lnTo>
                    <a:pt x="0" y="104"/>
                  </a:lnTo>
                  <a:lnTo>
                    <a:pt x="62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91" y="0"/>
                  </a:lnTo>
                  <a:lnTo>
                    <a:pt x="91" y="6"/>
                  </a:lnTo>
                  <a:lnTo>
                    <a:pt x="30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138"/>
            <p:cNvSpPr>
              <a:spLocks noEditPoints="1"/>
            </p:cNvSpPr>
            <p:nvPr userDrawn="1"/>
          </p:nvSpPr>
          <p:spPr bwMode="auto">
            <a:xfrm>
              <a:off x="3736975" y="935038"/>
              <a:ext cx="50800" cy="82550"/>
            </a:xfrm>
            <a:custGeom>
              <a:avLst/>
              <a:gdLst>
                <a:gd name="T0" fmla="*/ 75 w 95"/>
                <a:gd name="T1" fmla="*/ 153 h 156"/>
                <a:gd name="T2" fmla="*/ 75 w 95"/>
                <a:gd name="T3" fmla="*/ 146 h 156"/>
                <a:gd name="T4" fmla="*/ 69 w 95"/>
                <a:gd name="T5" fmla="*/ 150 h 156"/>
                <a:gd name="T6" fmla="*/ 63 w 95"/>
                <a:gd name="T7" fmla="*/ 153 h 156"/>
                <a:gd name="T8" fmla="*/ 55 w 95"/>
                <a:gd name="T9" fmla="*/ 154 h 156"/>
                <a:gd name="T10" fmla="*/ 46 w 95"/>
                <a:gd name="T11" fmla="*/ 156 h 156"/>
                <a:gd name="T12" fmla="*/ 36 w 95"/>
                <a:gd name="T13" fmla="*/ 154 h 156"/>
                <a:gd name="T14" fmla="*/ 27 w 95"/>
                <a:gd name="T15" fmla="*/ 152 h 156"/>
                <a:gd name="T16" fmla="*/ 20 w 95"/>
                <a:gd name="T17" fmla="*/ 147 h 156"/>
                <a:gd name="T18" fmla="*/ 13 w 95"/>
                <a:gd name="T19" fmla="*/ 142 h 156"/>
                <a:gd name="T20" fmla="*/ 7 w 95"/>
                <a:gd name="T21" fmla="*/ 133 h 156"/>
                <a:gd name="T22" fmla="*/ 4 w 95"/>
                <a:gd name="T23" fmla="*/ 124 h 156"/>
                <a:gd name="T24" fmla="*/ 1 w 95"/>
                <a:gd name="T25" fmla="*/ 114 h 156"/>
                <a:gd name="T26" fmla="*/ 0 w 95"/>
                <a:gd name="T27" fmla="*/ 103 h 156"/>
                <a:gd name="T28" fmla="*/ 1 w 95"/>
                <a:gd name="T29" fmla="*/ 90 h 156"/>
                <a:gd name="T30" fmla="*/ 4 w 95"/>
                <a:gd name="T31" fmla="*/ 80 h 156"/>
                <a:gd name="T32" fmla="*/ 8 w 95"/>
                <a:gd name="T33" fmla="*/ 70 h 156"/>
                <a:gd name="T34" fmla="*/ 14 w 95"/>
                <a:gd name="T35" fmla="*/ 61 h 156"/>
                <a:gd name="T36" fmla="*/ 23 w 95"/>
                <a:gd name="T37" fmla="*/ 52 h 156"/>
                <a:gd name="T38" fmla="*/ 32 w 95"/>
                <a:gd name="T39" fmla="*/ 48 h 156"/>
                <a:gd name="T40" fmla="*/ 40 w 95"/>
                <a:gd name="T41" fmla="*/ 44 h 156"/>
                <a:gd name="T42" fmla="*/ 50 w 95"/>
                <a:gd name="T43" fmla="*/ 44 h 156"/>
                <a:gd name="T44" fmla="*/ 57 w 95"/>
                <a:gd name="T45" fmla="*/ 44 h 156"/>
                <a:gd name="T46" fmla="*/ 65 w 95"/>
                <a:gd name="T47" fmla="*/ 45 h 156"/>
                <a:gd name="T48" fmla="*/ 70 w 95"/>
                <a:gd name="T49" fmla="*/ 48 h 156"/>
                <a:gd name="T50" fmla="*/ 75 w 95"/>
                <a:gd name="T51" fmla="*/ 51 h 156"/>
                <a:gd name="T52" fmla="*/ 75 w 95"/>
                <a:gd name="T53" fmla="*/ 0 h 156"/>
                <a:gd name="T54" fmla="*/ 95 w 95"/>
                <a:gd name="T55" fmla="*/ 0 h 156"/>
                <a:gd name="T56" fmla="*/ 95 w 95"/>
                <a:gd name="T57" fmla="*/ 153 h 156"/>
                <a:gd name="T58" fmla="*/ 75 w 95"/>
                <a:gd name="T59" fmla="*/ 153 h 156"/>
                <a:gd name="T60" fmla="*/ 75 w 95"/>
                <a:gd name="T61" fmla="*/ 70 h 156"/>
                <a:gd name="T62" fmla="*/ 72 w 95"/>
                <a:gd name="T63" fmla="*/ 65 h 156"/>
                <a:gd name="T64" fmla="*/ 66 w 95"/>
                <a:gd name="T65" fmla="*/ 62 h 156"/>
                <a:gd name="T66" fmla="*/ 62 w 95"/>
                <a:gd name="T67" fmla="*/ 59 h 156"/>
                <a:gd name="T68" fmla="*/ 55 w 95"/>
                <a:gd name="T69" fmla="*/ 59 h 156"/>
                <a:gd name="T70" fmla="*/ 47 w 95"/>
                <a:gd name="T71" fmla="*/ 59 h 156"/>
                <a:gd name="T72" fmla="*/ 42 w 95"/>
                <a:gd name="T73" fmla="*/ 62 h 156"/>
                <a:gd name="T74" fmla="*/ 36 w 95"/>
                <a:gd name="T75" fmla="*/ 65 h 156"/>
                <a:gd name="T76" fmla="*/ 30 w 95"/>
                <a:gd name="T77" fmla="*/ 71 h 156"/>
                <a:gd name="T78" fmla="*/ 26 w 95"/>
                <a:gd name="T79" fmla="*/ 77 h 156"/>
                <a:gd name="T80" fmla="*/ 23 w 95"/>
                <a:gd name="T81" fmla="*/ 84 h 156"/>
                <a:gd name="T82" fmla="*/ 21 w 95"/>
                <a:gd name="T83" fmla="*/ 91 h 156"/>
                <a:gd name="T84" fmla="*/ 20 w 95"/>
                <a:gd name="T85" fmla="*/ 100 h 156"/>
                <a:gd name="T86" fmla="*/ 21 w 95"/>
                <a:gd name="T87" fmla="*/ 110 h 156"/>
                <a:gd name="T88" fmla="*/ 23 w 95"/>
                <a:gd name="T89" fmla="*/ 117 h 156"/>
                <a:gd name="T90" fmla="*/ 26 w 95"/>
                <a:gd name="T91" fmla="*/ 124 h 156"/>
                <a:gd name="T92" fmla="*/ 30 w 95"/>
                <a:gd name="T93" fmla="*/ 130 h 156"/>
                <a:gd name="T94" fmla="*/ 34 w 95"/>
                <a:gd name="T95" fmla="*/ 134 h 156"/>
                <a:gd name="T96" fmla="*/ 40 w 95"/>
                <a:gd name="T97" fmla="*/ 137 h 156"/>
                <a:gd name="T98" fmla="*/ 47 w 95"/>
                <a:gd name="T99" fmla="*/ 139 h 156"/>
                <a:gd name="T100" fmla="*/ 56 w 95"/>
                <a:gd name="T101" fmla="*/ 140 h 156"/>
                <a:gd name="T102" fmla="*/ 62 w 95"/>
                <a:gd name="T103" fmla="*/ 139 h 156"/>
                <a:gd name="T104" fmla="*/ 68 w 95"/>
                <a:gd name="T105" fmla="*/ 137 h 156"/>
                <a:gd name="T106" fmla="*/ 72 w 95"/>
                <a:gd name="T107" fmla="*/ 133 h 156"/>
                <a:gd name="T108" fmla="*/ 75 w 95"/>
                <a:gd name="T109" fmla="*/ 130 h 156"/>
                <a:gd name="T110" fmla="*/ 75 w 95"/>
                <a:gd name="T111" fmla="*/ 7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5" h="156">
                  <a:moveTo>
                    <a:pt x="75" y="153"/>
                  </a:moveTo>
                  <a:lnTo>
                    <a:pt x="75" y="146"/>
                  </a:lnTo>
                  <a:lnTo>
                    <a:pt x="69" y="150"/>
                  </a:lnTo>
                  <a:lnTo>
                    <a:pt x="63" y="153"/>
                  </a:lnTo>
                  <a:lnTo>
                    <a:pt x="55" y="154"/>
                  </a:lnTo>
                  <a:lnTo>
                    <a:pt x="46" y="156"/>
                  </a:lnTo>
                  <a:lnTo>
                    <a:pt x="36" y="154"/>
                  </a:lnTo>
                  <a:lnTo>
                    <a:pt x="27" y="152"/>
                  </a:lnTo>
                  <a:lnTo>
                    <a:pt x="20" y="147"/>
                  </a:lnTo>
                  <a:lnTo>
                    <a:pt x="13" y="142"/>
                  </a:lnTo>
                  <a:lnTo>
                    <a:pt x="7" y="133"/>
                  </a:lnTo>
                  <a:lnTo>
                    <a:pt x="4" y="124"/>
                  </a:lnTo>
                  <a:lnTo>
                    <a:pt x="1" y="114"/>
                  </a:lnTo>
                  <a:lnTo>
                    <a:pt x="0" y="103"/>
                  </a:lnTo>
                  <a:lnTo>
                    <a:pt x="1" y="90"/>
                  </a:lnTo>
                  <a:lnTo>
                    <a:pt x="4" y="80"/>
                  </a:lnTo>
                  <a:lnTo>
                    <a:pt x="8" y="70"/>
                  </a:lnTo>
                  <a:lnTo>
                    <a:pt x="14" y="61"/>
                  </a:lnTo>
                  <a:lnTo>
                    <a:pt x="23" y="52"/>
                  </a:lnTo>
                  <a:lnTo>
                    <a:pt x="32" y="48"/>
                  </a:lnTo>
                  <a:lnTo>
                    <a:pt x="40" y="44"/>
                  </a:lnTo>
                  <a:lnTo>
                    <a:pt x="50" y="44"/>
                  </a:lnTo>
                  <a:lnTo>
                    <a:pt x="57" y="44"/>
                  </a:lnTo>
                  <a:lnTo>
                    <a:pt x="65" y="45"/>
                  </a:lnTo>
                  <a:lnTo>
                    <a:pt x="70" y="48"/>
                  </a:lnTo>
                  <a:lnTo>
                    <a:pt x="75" y="51"/>
                  </a:lnTo>
                  <a:lnTo>
                    <a:pt x="75" y="0"/>
                  </a:lnTo>
                  <a:lnTo>
                    <a:pt x="95" y="0"/>
                  </a:lnTo>
                  <a:lnTo>
                    <a:pt x="95" y="153"/>
                  </a:lnTo>
                  <a:lnTo>
                    <a:pt x="75" y="153"/>
                  </a:lnTo>
                  <a:close/>
                  <a:moveTo>
                    <a:pt x="75" y="70"/>
                  </a:moveTo>
                  <a:lnTo>
                    <a:pt x="72" y="65"/>
                  </a:lnTo>
                  <a:lnTo>
                    <a:pt x="66" y="62"/>
                  </a:lnTo>
                  <a:lnTo>
                    <a:pt x="62" y="59"/>
                  </a:lnTo>
                  <a:lnTo>
                    <a:pt x="55" y="59"/>
                  </a:lnTo>
                  <a:lnTo>
                    <a:pt x="47" y="59"/>
                  </a:lnTo>
                  <a:lnTo>
                    <a:pt x="42" y="62"/>
                  </a:lnTo>
                  <a:lnTo>
                    <a:pt x="36" y="65"/>
                  </a:lnTo>
                  <a:lnTo>
                    <a:pt x="30" y="71"/>
                  </a:lnTo>
                  <a:lnTo>
                    <a:pt x="26" y="77"/>
                  </a:lnTo>
                  <a:lnTo>
                    <a:pt x="23" y="84"/>
                  </a:lnTo>
                  <a:lnTo>
                    <a:pt x="21" y="91"/>
                  </a:lnTo>
                  <a:lnTo>
                    <a:pt x="20" y="100"/>
                  </a:lnTo>
                  <a:lnTo>
                    <a:pt x="21" y="110"/>
                  </a:lnTo>
                  <a:lnTo>
                    <a:pt x="23" y="117"/>
                  </a:lnTo>
                  <a:lnTo>
                    <a:pt x="26" y="124"/>
                  </a:lnTo>
                  <a:lnTo>
                    <a:pt x="30" y="130"/>
                  </a:lnTo>
                  <a:lnTo>
                    <a:pt x="34" y="134"/>
                  </a:lnTo>
                  <a:lnTo>
                    <a:pt x="40" y="137"/>
                  </a:lnTo>
                  <a:lnTo>
                    <a:pt x="47" y="139"/>
                  </a:lnTo>
                  <a:lnTo>
                    <a:pt x="56" y="140"/>
                  </a:lnTo>
                  <a:lnTo>
                    <a:pt x="62" y="139"/>
                  </a:lnTo>
                  <a:lnTo>
                    <a:pt x="68" y="137"/>
                  </a:lnTo>
                  <a:lnTo>
                    <a:pt x="72" y="133"/>
                  </a:lnTo>
                  <a:lnTo>
                    <a:pt x="75" y="13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139"/>
            <p:cNvSpPr>
              <a:spLocks noEditPoints="1"/>
            </p:cNvSpPr>
            <p:nvPr userDrawn="1"/>
          </p:nvSpPr>
          <p:spPr bwMode="auto">
            <a:xfrm>
              <a:off x="3797300" y="928688"/>
              <a:ext cx="53975" cy="88900"/>
            </a:xfrm>
            <a:custGeom>
              <a:avLst/>
              <a:gdLst>
                <a:gd name="T0" fmla="*/ 20 w 101"/>
                <a:gd name="T1" fmla="*/ 112 h 167"/>
                <a:gd name="T2" fmla="*/ 23 w 101"/>
                <a:gd name="T3" fmla="*/ 129 h 167"/>
                <a:gd name="T4" fmla="*/ 30 w 101"/>
                <a:gd name="T5" fmla="*/ 141 h 167"/>
                <a:gd name="T6" fmla="*/ 42 w 101"/>
                <a:gd name="T7" fmla="*/ 148 h 167"/>
                <a:gd name="T8" fmla="*/ 55 w 101"/>
                <a:gd name="T9" fmla="*/ 151 h 167"/>
                <a:gd name="T10" fmla="*/ 69 w 101"/>
                <a:gd name="T11" fmla="*/ 148 h 167"/>
                <a:gd name="T12" fmla="*/ 82 w 101"/>
                <a:gd name="T13" fmla="*/ 141 h 167"/>
                <a:gd name="T14" fmla="*/ 85 w 101"/>
                <a:gd name="T15" fmla="*/ 158 h 167"/>
                <a:gd name="T16" fmla="*/ 65 w 101"/>
                <a:gd name="T17" fmla="*/ 165 h 167"/>
                <a:gd name="T18" fmla="*/ 40 w 101"/>
                <a:gd name="T19" fmla="*/ 165 h 167"/>
                <a:gd name="T20" fmla="*/ 23 w 101"/>
                <a:gd name="T21" fmla="*/ 158 h 167"/>
                <a:gd name="T22" fmla="*/ 8 w 101"/>
                <a:gd name="T23" fmla="*/ 144 h 167"/>
                <a:gd name="T24" fmla="*/ 1 w 101"/>
                <a:gd name="T25" fmla="*/ 124 h 167"/>
                <a:gd name="T26" fmla="*/ 1 w 101"/>
                <a:gd name="T27" fmla="*/ 99 h 167"/>
                <a:gd name="T28" fmla="*/ 8 w 101"/>
                <a:gd name="T29" fmla="*/ 78 h 167"/>
                <a:gd name="T30" fmla="*/ 24 w 101"/>
                <a:gd name="T31" fmla="*/ 62 h 167"/>
                <a:gd name="T32" fmla="*/ 42 w 101"/>
                <a:gd name="T33" fmla="*/ 55 h 167"/>
                <a:gd name="T34" fmla="*/ 62 w 101"/>
                <a:gd name="T35" fmla="*/ 55 h 167"/>
                <a:gd name="T36" fmla="*/ 80 w 101"/>
                <a:gd name="T37" fmla="*/ 62 h 167"/>
                <a:gd name="T38" fmla="*/ 93 w 101"/>
                <a:gd name="T39" fmla="*/ 73 h 167"/>
                <a:gd name="T40" fmla="*/ 99 w 101"/>
                <a:gd name="T41" fmla="*/ 91 h 167"/>
                <a:gd name="T42" fmla="*/ 99 w 101"/>
                <a:gd name="T43" fmla="*/ 106 h 167"/>
                <a:gd name="T44" fmla="*/ 52 w 101"/>
                <a:gd name="T45" fmla="*/ 70 h 167"/>
                <a:gd name="T46" fmla="*/ 40 w 101"/>
                <a:gd name="T47" fmla="*/ 72 h 167"/>
                <a:gd name="T48" fmla="*/ 30 w 101"/>
                <a:gd name="T49" fmla="*/ 79 h 167"/>
                <a:gd name="T50" fmla="*/ 24 w 101"/>
                <a:gd name="T51" fmla="*/ 88 h 167"/>
                <a:gd name="T52" fmla="*/ 20 w 101"/>
                <a:gd name="T53" fmla="*/ 98 h 167"/>
                <a:gd name="T54" fmla="*/ 80 w 101"/>
                <a:gd name="T55" fmla="*/ 92 h 167"/>
                <a:gd name="T56" fmla="*/ 76 w 101"/>
                <a:gd name="T57" fmla="*/ 83 h 167"/>
                <a:gd name="T58" fmla="*/ 69 w 101"/>
                <a:gd name="T59" fmla="*/ 75 h 167"/>
                <a:gd name="T60" fmla="*/ 59 w 101"/>
                <a:gd name="T61" fmla="*/ 70 h 167"/>
                <a:gd name="T62" fmla="*/ 85 w 101"/>
                <a:gd name="T63" fmla="*/ 0 h 167"/>
                <a:gd name="T64" fmla="*/ 43 w 101"/>
                <a:gd name="T65" fmla="*/ 34 h 167"/>
                <a:gd name="T66" fmla="*/ 31 w 101"/>
                <a:gd name="T67" fmla="*/ 0 h 167"/>
                <a:gd name="T68" fmla="*/ 66 w 101"/>
                <a:gd name="T69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1" h="167">
                  <a:moveTo>
                    <a:pt x="98" y="112"/>
                  </a:moveTo>
                  <a:lnTo>
                    <a:pt x="20" y="112"/>
                  </a:lnTo>
                  <a:lnTo>
                    <a:pt x="21" y="121"/>
                  </a:lnTo>
                  <a:lnTo>
                    <a:pt x="23" y="129"/>
                  </a:lnTo>
                  <a:lnTo>
                    <a:pt x="26" y="135"/>
                  </a:lnTo>
                  <a:lnTo>
                    <a:pt x="30" y="141"/>
                  </a:lnTo>
                  <a:lnTo>
                    <a:pt x="36" y="145"/>
                  </a:lnTo>
                  <a:lnTo>
                    <a:pt x="42" y="148"/>
                  </a:lnTo>
                  <a:lnTo>
                    <a:pt x="47" y="150"/>
                  </a:lnTo>
                  <a:lnTo>
                    <a:pt x="55" y="151"/>
                  </a:lnTo>
                  <a:lnTo>
                    <a:pt x="62" y="150"/>
                  </a:lnTo>
                  <a:lnTo>
                    <a:pt x="69" y="148"/>
                  </a:lnTo>
                  <a:lnTo>
                    <a:pt x="76" y="145"/>
                  </a:lnTo>
                  <a:lnTo>
                    <a:pt x="82" y="141"/>
                  </a:lnTo>
                  <a:lnTo>
                    <a:pt x="91" y="154"/>
                  </a:lnTo>
                  <a:lnTo>
                    <a:pt x="85" y="158"/>
                  </a:lnTo>
                  <a:lnTo>
                    <a:pt x="76" y="163"/>
                  </a:lnTo>
                  <a:lnTo>
                    <a:pt x="65" y="165"/>
                  </a:lnTo>
                  <a:lnTo>
                    <a:pt x="50" y="167"/>
                  </a:lnTo>
                  <a:lnTo>
                    <a:pt x="40" y="165"/>
                  </a:lnTo>
                  <a:lnTo>
                    <a:pt x="31" y="163"/>
                  </a:lnTo>
                  <a:lnTo>
                    <a:pt x="23" y="158"/>
                  </a:lnTo>
                  <a:lnTo>
                    <a:pt x="16" y="153"/>
                  </a:lnTo>
                  <a:lnTo>
                    <a:pt x="8" y="144"/>
                  </a:lnTo>
                  <a:lnTo>
                    <a:pt x="4" y="135"/>
                  </a:lnTo>
                  <a:lnTo>
                    <a:pt x="1" y="124"/>
                  </a:lnTo>
                  <a:lnTo>
                    <a:pt x="0" y="112"/>
                  </a:lnTo>
                  <a:lnTo>
                    <a:pt x="1" y="99"/>
                  </a:lnTo>
                  <a:lnTo>
                    <a:pt x="4" y="88"/>
                  </a:lnTo>
                  <a:lnTo>
                    <a:pt x="8" y="78"/>
                  </a:lnTo>
                  <a:lnTo>
                    <a:pt x="16" y="69"/>
                  </a:lnTo>
                  <a:lnTo>
                    <a:pt x="24" y="62"/>
                  </a:lnTo>
                  <a:lnTo>
                    <a:pt x="31" y="57"/>
                  </a:lnTo>
                  <a:lnTo>
                    <a:pt x="42" y="55"/>
                  </a:lnTo>
                  <a:lnTo>
                    <a:pt x="50" y="55"/>
                  </a:lnTo>
                  <a:lnTo>
                    <a:pt x="62" y="55"/>
                  </a:lnTo>
                  <a:lnTo>
                    <a:pt x="72" y="57"/>
                  </a:lnTo>
                  <a:lnTo>
                    <a:pt x="80" y="62"/>
                  </a:lnTo>
                  <a:lnTo>
                    <a:pt x="88" y="68"/>
                  </a:lnTo>
                  <a:lnTo>
                    <a:pt x="93" y="73"/>
                  </a:lnTo>
                  <a:lnTo>
                    <a:pt x="96" y="82"/>
                  </a:lnTo>
                  <a:lnTo>
                    <a:pt x="99" y="91"/>
                  </a:lnTo>
                  <a:lnTo>
                    <a:pt x="101" y="101"/>
                  </a:lnTo>
                  <a:lnTo>
                    <a:pt x="99" y="106"/>
                  </a:lnTo>
                  <a:lnTo>
                    <a:pt x="98" y="112"/>
                  </a:lnTo>
                  <a:close/>
                  <a:moveTo>
                    <a:pt x="52" y="70"/>
                  </a:moveTo>
                  <a:lnTo>
                    <a:pt x="46" y="70"/>
                  </a:lnTo>
                  <a:lnTo>
                    <a:pt x="40" y="72"/>
                  </a:lnTo>
                  <a:lnTo>
                    <a:pt x="34" y="75"/>
                  </a:lnTo>
                  <a:lnTo>
                    <a:pt x="30" y="79"/>
                  </a:lnTo>
                  <a:lnTo>
                    <a:pt x="26" y="83"/>
                  </a:lnTo>
                  <a:lnTo>
                    <a:pt x="24" y="88"/>
                  </a:lnTo>
                  <a:lnTo>
                    <a:pt x="21" y="92"/>
                  </a:lnTo>
                  <a:lnTo>
                    <a:pt x="20" y="98"/>
                  </a:lnTo>
                  <a:lnTo>
                    <a:pt x="80" y="98"/>
                  </a:lnTo>
                  <a:lnTo>
                    <a:pt x="80" y="92"/>
                  </a:lnTo>
                  <a:lnTo>
                    <a:pt x="79" y="88"/>
                  </a:lnTo>
                  <a:lnTo>
                    <a:pt x="76" y="83"/>
                  </a:lnTo>
                  <a:lnTo>
                    <a:pt x="73" y="79"/>
                  </a:lnTo>
                  <a:lnTo>
                    <a:pt x="69" y="75"/>
                  </a:lnTo>
                  <a:lnTo>
                    <a:pt x="65" y="72"/>
                  </a:lnTo>
                  <a:lnTo>
                    <a:pt x="59" y="70"/>
                  </a:lnTo>
                  <a:lnTo>
                    <a:pt x="52" y="70"/>
                  </a:lnTo>
                  <a:close/>
                  <a:moveTo>
                    <a:pt x="85" y="0"/>
                  </a:moveTo>
                  <a:lnTo>
                    <a:pt x="55" y="34"/>
                  </a:lnTo>
                  <a:lnTo>
                    <a:pt x="43" y="34"/>
                  </a:lnTo>
                  <a:lnTo>
                    <a:pt x="13" y="0"/>
                  </a:lnTo>
                  <a:lnTo>
                    <a:pt x="31" y="0"/>
                  </a:lnTo>
                  <a:lnTo>
                    <a:pt x="49" y="20"/>
                  </a:lnTo>
                  <a:lnTo>
                    <a:pt x="66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140"/>
            <p:cNvSpPr>
              <a:spLocks/>
            </p:cNvSpPr>
            <p:nvPr userDrawn="1"/>
          </p:nvSpPr>
          <p:spPr bwMode="auto">
            <a:xfrm>
              <a:off x="3862388" y="935038"/>
              <a:ext cx="19050" cy="82550"/>
            </a:xfrm>
            <a:custGeom>
              <a:avLst/>
              <a:gdLst>
                <a:gd name="T0" fmla="*/ 0 w 37"/>
                <a:gd name="T1" fmla="*/ 123 h 156"/>
                <a:gd name="T2" fmla="*/ 0 w 37"/>
                <a:gd name="T3" fmla="*/ 0 h 156"/>
                <a:gd name="T4" fmla="*/ 19 w 37"/>
                <a:gd name="T5" fmla="*/ 0 h 156"/>
                <a:gd name="T6" fmla="*/ 19 w 37"/>
                <a:gd name="T7" fmla="*/ 120 h 156"/>
                <a:gd name="T8" fmla="*/ 19 w 37"/>
                <a:gd name="T9" fmla="*/ 124 h 156"/>
                <a:gd name="T10" fmla="*/ 20 w 37"/>
                <a:gd name="T11" fmla="*/ 127 h 156"/>
                <a:gd name="T12" fmla="*/ 21 w 37"/>
                <a:gd name="T13" fmla="*/ 130 h 156"/>
                <a:gd name="T14" fmla="*/ 24 w 37"/>
                <a:gd name="T15" fmla="*/ 133 h 156"/>
                <a:gd name="T16" fmla="*/ 30 w 37"/>
                <a:gd name="T17" fmla="*/ 137 h 156"/>
                <a:gd name="T18" fmla="*/ 37 w 37"/>
                <a:gd name="T19" fmla="*/ 139 h 156"/>
                <a:gd name="T20" fmla="*/ 37 w 37"/>
                <a:gd name="T21" fmla="*/ 156 h 156"/>
                <a:gd name="T22" fmla="*/ 29 w 37"/>
                <a:gd name="T23" fmla="*/ 154 h 156"/>
                <a:gd name="T24" fmla="*/ 20 w 37"/>
                <a:gd name="T25" fmla="*/ 153 h 156"/>
                <a:gd name="T26" fmla="*/ 14 w 37"/>
                <a:gd name="T27" fmla="*/ 152 h 156"/>
                <a:gd name="T28" fmla="*/ 8 w 37"/>
                <a:gd name="T29" fmla="*/ 147 h 156"/>
                <a:gd name="T30" fmla="*/ 4 w 37"/>
                <a:gd name="T31" fmla="*/ 143 h 156"/>
                <a:gd name="T32" fmla="*/ 1 w 37"/>
                <a:gd name="T33" fmla="*/ 137 h 156"/>
                <a:gd name="T34" fmla="*/ 0 w 37"/>
                <a:gd name="T35" fmla="*/ 130 h 156"/>
                <a:gd name="T36" fmla="*/ 0 w 37"/>
                <a:gd name="T37" fmla="*/ 12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156">
                  <a:moveTo>
                    <a:pt x="0" y="123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19" y="120"/>
                  </a:lnTo>
                  <a:lnTo>
                    <a:pt x="19" y="124"/>
                  </a:lnTo>
                  <a:lnTo>
                    <a:pt x="20" y="127"/>
                  </a:lnTo>
                  <a:lnTo>
                    <a:pt x="21" y="130"/>
                  </a:lnTo>
                  <a:lnTo>
                    <a:pt x="24" y="133"/>
                  </a:lnTo>
                  <a:lnTo>
                    <a:pt x="30" y="137"/>
                  </a:lnTo>
                  <a:lnTo>
                    <a:pt x="37" y="139"/>
                  </a:lnTo>
                  <a:lnTo>
                    <a:pt x="37" y="156"/>
                  </a:lnTo>
                  <a:lnTo>
                    <a:pt x="29" y="154"/>
                  </a:lnTo>
                  <a:lnTo>
                    <a:pt x="20" y="153"/>
                  </a:lnTo>
                  <a:lnTo>
                    <a:pt x="14" y="152"/>
                  </a:lnTo>
                  <a:lnTo>
                    <a:pt x="8" y="147"/>
                  </a:lnTo>
                  <a:lnTo>
                    <a:pt x="4" y="143"/>
                  </a:lnTo>
                  <a:lnTo>
                    <a:pt x="1" y="137"/>
                  </a:lnTo>
                  <a:lnTo>
                    <a:pt x="0" y="130"/>
                  </a:lnTo>
                  <a:lnTo>
                    <a:pt x="0" y="1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141"/>
            <p:cNvSpPr>
              <a:spLocks noEditPoints="1"/>
            </p:cNvSpPr>
            <p:nvPr userDrawn="1"/>
          </p:nvSpPr>
          <p:spPr bwMode="auto">
            <a:xfrm>
              <a:off x="3889375" y="930275"/>
              <a:ext cx="49213" cy="87312"/>
            </a:xfrm>
            <a:custGeom>
              <a:avLst/>
              <a:gdLst>
                <a:gd name="T0" fmla="*/ 59 w 92"/>
                <a:gd name="T1" fmla="*/ 157 h 166"/>
                <a:gd name="T2" fmla="*/ 42 w 92"/>
                <a:gd name="T3" fmla="*/ 164 h 166"/>
                <a:gd name="T4" fmla="*/ 25 w 92"/>
                <a:gd name="T5" fmla="*/ 164 h 166"/>
                <a:gd name="T6" fmla="*/ 13 w 92"/>
                <a:gd name="T7" fmla="*/ 160 h 166"/>
                <a:gd name="T8" fmla="*/ 4 w 92"/>
                <a:gd name="T9" fmla="*/ 152 h 166"/>
                <a:gd name="T10" fmla="*/ 0 w 92"/>
                <a:gd name="T11" fmla="*/ 140 h 166"/>
                <a:gd name="T12" fmla="*/ 0 w 92"/>
                <a:gd name="T13" fmla="*/ 126 h 166"/>
                <a:gd name="T14" fmla="*/ 7 w 92"/>
                <a:gd name="T15" fmla="*/ 111 h 166"/>
                <a:gd name="T16" fmla="*/ 22 w 92"/>
                <a:gd name="T17" fmla="*/ 100 h 166"/>
                <a:gd name="T18" fmla="*/ 41 w 92"/>
                <a:gd name="T19" fmla="*/ 95 h 166"/>
                <a:gd name="T20" fmla="*/ 58 w 92"/>
                <a:gd name="T21" fmla="*/ 94 h 166"/>
                <a:gd name="T22" fmla="*/ 64 w 92"/>
                <a:gd name="T23" fmla="*/ 91 h 166"/>
                <a:gd name="T24" fmla="*/ 61 w 92"/>
                <a:gd name="T25" fmla="*/ 81 h 166"/>
                <a:gd name="T26" fmla="*/ 55 w 92"/>
                <a:gd name="T27" fmla="*/ 74 h 166"/>
                <a:gd name="T28" fmla="*/ 46 w 92"/>
                <a:gd name="T29" fmla="*/ 71 h 166"/>
                <a:gd name="T30" fmla="*/ 32 w 92"/>
                <a:gd name="T31" fmla="*/ 71 h 166"/>
                <a:gd name="T32" fmla="*/ 19 w 92"/>
                <a:gd name="T33" fmla="*/ 75 h 166"/>
                <a:gd name="T34" fmla="*/ 4 w 92"/>
                <a:gd name="T35" fmla="*/ 64 h 166"/>
                <a:gd name="T36" fmla="*/ 20 w 92"/>
                <a:gd name="T37" fmla="*/ 56 h 166"/>
                <a:gd name="T38" fmla="*/ 39 w 92"/>
                <a:gd name="T39" fmla="*/ 54 h 166"/>
                <a:gd name="T40" fmla="*/ 59 w 92"/>
                <a:gd name="T41" fmla="*/ 55 h 166"/>
                <a:gd name="T42" fmla="*/ 74 w 92"/>
                <a:gd name="T43" fmla="*/ 64 h 166"/>
                <a:gd name="T44" fmla="*/ 81 w 92"/>
                <a:gd name="T45" fmla="*/ 78 h 166"/>
                <a:gd name="T46" fmla="*/ 84 w 92"/>
                <a:gd name="T47" fmla="*/ 98 h 166"/>
                <a:gd name="T48" fmla="*/ 84 w 92"/>
                <a:gd name="T49" fmla="*/ 143 h 166"/>
                <a:gd name="T50" fmla="*/ 88 w 92"/>
                <a:gd name="T51" fmla="*/ 153 h 166"/>
                <a:gd name="T52" fmla="*/ 92 w 92"/>
                <a:gd name="T53" fmla="*/ 166 h 166"/>
                <a:gd name="T54" fmla="*/ 75 w 92"/>
                <a:gd name="T55" fmla="*/ 162 h 166"/>
                <a:gd name="T56" fmla="*/ 66 w 92"/>
                <a:gd name="T57" fmla="*/ 152 h 166"/>
                <a:gd name="T58" fmla="*/ 56 w 92"/>
                <a:gd name="T59" fmla="*/ 108 h 166"/>
                <a:gd name="T60" fmla="*/ 45 w 92"/>
                <a:gd name="T61" fmla="*/ 108 h 166"/>
                <a:gd name="T62" fmla="*/ 33 w 92"/>
                <a:gd name="T63" fmla="*/ 113 h 166"/>
                <a:gd name="T64" fmla="*/ 25 w 92"/>
                <a:gd name="T65" fmla="*/ 120 h 166"/>
                <a:gd name="T66" fmla="*/ 19 w 92"/>
                <a:gd name="T67" fmla="*/ 128 h 166"/>
                <a:gd name="T68" fmla="*/ 19 w 92"/>
                <a:gd name="T69" fmla="*/ 137 h 166"/>
                <a:gd name="T70" fmla="*/ 22 w 92"/>
                <a:gd name="T71" fmla="*/ 144 h 166"/>
                <a:gd name="T72" fmla="*/ 30 w 92"/>
                <a:gd name="T73" fmla="*/ 149 h 166"/>
                <a:gd name="T74" fmla="*/ 46 w 92"/>
                <a:gd name="T75" fmla="*/ 150 h 166"/>
                <a:gd name="T76" fmla="*/ 59 w 92"/>
                <a:gd name="T77" fmla="*/ 143 h 166"/>
                <a:gd name="T78" fmla="*/ 65 w 92"/>
                <a:gd name="T79" fmla="*/ 110 h 166"/>
                <a:gd name="T80" fmla="*/ 46 w 92"/>
                <a:gd name="T81" fmla="*/ 33 h 166"/>
                <a:gd name="T82" fmla="*/ 49 w 92"/>
                <a:gd name="T83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2" h="166">
                  <a:moveTo>
                    <a:pt x="66" y="152"/>
                  </a:moveTo>
                  <a:lnTo>
                    <a:pt x="59" y="157"/>
                  </a:lnTo>
                  <a:lnTo>
                    <a:pt x="52" y="162"/>
                  </a:lnTo>
                  <a:lnTo>
                    <a:pt x="42" y="164"/>
                  </a:lnTo>
                  <a:lnTo>
                    <a:pt x="30" y="166"/>
                  </a:lnTo>
                  <a:lnTo>
                    <a:pt x="25" y="164"/>
                  </a:lnTo>
                  <a:lnTo>
                    <a:pt x="19" y="163"/>
                  </a:lnTo>
                  <a:lnTo>
                    <a:pt x="13" y="160"/>
                  </a:lnTo>
                  <a:lnTo>
                    <a:pt x="9" y="156"/>
                  </a:lnTo>
                  <a:lnTo>
                    <a:pt x="4" y="152"/>
                  </a:lnTo>
                  <a:lnTo>
                    <a:pt x="2" y="146"/>
                  </a:lnTo>
                  <a:lnTo>
                    <a:pt x="0" y="140"/>
                  </a:lnTo>
                  <a:lnTo>
                    <a:pt x="0" y="133"/>
                  </a:lnTo>
                  <a:lnTo>
                    <a:pt x="0" y="126"/>
                  </a:lnTo>
                  <a:lnTo>
                    <a:pt x="3" y="118"/>
                  </a:lnTo>
                  <a:lnTo>
                    <a:pt x="7" y="111"/>
                  </a:lnTo>
                  <a:lnTo>
                    <a:pt x="15" y="105"/>
                  </a:lnTo>
                  <a:lnTo>
                    <a:pt x="22" y="100"/>
                  </a:lnTo>
                  <a:lnTo>
                    <a:pt x="30" y="97"/>
                  </a:lnTo>
                  <a:lnTo>
                    <a:pt x="41" y="95"/>
                  </a:lnTo>
                  <a:lnTo>
                    <a:pt x="51" y="94"/>
                  </a:lnTo>
                  <a:lnTo>
                    <a:pt x="58" y="94"/>
                  </a:lnTo>
                  <a:lnTo>
                    <a:pt x="65" y="97"/>
                  </a:lnTo>
                  <a:lnTo>
                    <a:pt x="64" y="91"/>
                  </a:lnTo>
                  <a:lnTo>
                    <a:pt x="64" y="85"/>
                  </a:lnTo>
                  <a:lnTo>
                    <a:pt x="61" y="81"/>
                  </a:lnTo>
                  <a:lnTo>
                    <a:pt x="59" y="77"/>
                  </a:lnTo>
                  <a:lnTo>
                    <a:pt x="55" y="74"/>
                  </a:lnTo>
                  <a:lnTo>
                    <a:pt x="52" y="72"/>
                  </a:lnTo>
                  <a:lnTo>
                    <a:pt x="46" y="71"/>
                  </a:lnTo>
                  <a:lnTo>
                    <a:pt x="41" y="71"/>
                  </a:lnTo>
                  <a:lnTo>
                    <a:pt x="32" y="71"/>
                  </a:lnTo>
                  <a:lnTo>
                    <a:pt x="25" y="72"/>
                  </a:lnTo>
                  <a:lnTo>
                    <a:pt x="19" y="75"/>
                  </a:lnTo>
                  <a:lnTo>
                    <a:pt x="13" y="80"/>
                  </a:lnTo>
                  <a:lnTo>
                    <a:pt x="4" y="64"/>
                  </a:lnTo>
                  <a:lnTo>
                    <a:pt x="12" y="59"/>
                  </a:lnTo>
                  <a:lnTo>
                    <a:pt x="20" y="56"/>
                  </a:lnTo>
                  <a:lnTo>
                    <a:pt x="30" y="54"/>
                  </a:lnTo>
                  <a:lnTo>
                    <a:pt x="39" y="54"/>
                  </a:lnTo>
                  <a:lnTo>
                    <a:pt x="49" y="54"/>
                  </a:lnTo>
                  <a:lnTo>
                    <a:pt x="59" y="55"/>
                  </a:lnTo>
                  <a:lnTo>
                    <a:pt x="66" y="59"/>
                  </a:lnTo>
                  <a:lnTo>
                    <a:pt x="74" y="64"/>
                  </a:lnTo>
                  <a:lnTo>
                    <a:pt x="78" y="69"/>
                  </a:lnTo>
                  <a:lnTo>
                    <a:pt x="81" y="78"/>
                  </a:lnTo>
                  <a:lnTo>
                    <a:pt x="84" y="87"/>
                  </a:lnTo>
                  <a:lnTo>
                    <a:pt x="84" y="98"/>
                  </a:lnTo>
                  <a:lnTo>
                    <a:pt x="84" y="137"/>
                  </a:lnTo>
                  <a:lnTo>
                    <a:pt x="84" y="143"/>
                  </a:lnTo>
                  <a:lnTo>
                    <a:pt x="87" y="149"/>
                  </a:lnTo>
                  <a:lnTo>
                    <a:pt x="88" y="153"/>
                  </a:lnTo>
                  <a:lnTo>
                    <a:pt x="92" y="156"/>
                  </a:lnTo>
                  <a:lnTo>
                    <a:pt x="92" y="166"/>
                  </a:lnTo>
                  <a:lnTo>
                    <a:pt x="82" y="164"/>
                  </a:lnTo>
                  <a:lnTo>
                    <a:pt x="75" y="162"/>
                  </a:lnTo>
                  <a:lnTo>
                    <a:pt x="69" y="157"/>
                  </a:lnTo>
                  <a:lnTo>
                    <a:pt x="66" y="152"/>
                  </a:lnTo>
                  <a:close/>
                  <a:moveTo>
                    <a:pt x="65" y="110"/>
                  </a:moveTo>
                  <a:lnTo>
                    <a:pt x="56" y="108"/>
                  </a:lnTo>
                  <a:lnTo>
                    <a:pt x="52" y="108"/>
                  </a:lnTo>
                  <a:lnTo>
                    <a:pt x="45" y="108"/>
                  </a:lnTo>
                  <a:lnTo>
                    <a:pt x="39" y="110"/>
                  </a:lnTo>
                  <a:lnTo>
                    <a:pt x="33" y="113"/>
                  </a:lnTo>
                  <a:lnTo>
                    <a:pt x="28" y="116"/>
                  </a:lnTo>
                  <a:lnTo>
                    <a:pt x="25" y="120"/>
                  </a:lnTo>
                  <a:lnTo>
                    <a:pt x="22" y="124"/>
                  </a:lnTo>
                  <a:lnTo>
                    <a:pt x="19" y="128"/>
                  </a:lnTo>
                  <a:lnTo>
                    <a:pt x="19" y="133"/>
                  </a:lnTo>
                  <a:lnTo>
                    <a:pt x="19" y="137"/>
                  </a:lnTo>
                  <a:lnTo>
                    <a:pt x="20" y="141"/>
                  </a:lnTo>
                  <a:lnTo>
                    <a:pt x="22" y="144"/>
                  </a:lnTo>
                  <a:lnTo>
                    <a:pt x="23" y="146"/>
                  </a:lnTo>
                  <a:lnTo>
                    <a:pt x="30" y="149"/>
                  </a:lnTo>
                  <a:lnTo>
                    <a:pt x="39" y="150"/>
                  </a:lnTo>
                  <a:lnTo>
                    <a:pt x="46" y="150"/>
                  </a:lnTo>
                  <a:lnTo>
                    <a:pt x="52" y="147"/>
                  </a:lnTo>
                  <a:lnTo>
                    <a:pt x="59" y="143"/>
                  </a:lnTo>
                  <a:lnTo>
                    <a:pt x="65" y="137"/>
                  </a:lnTo>
                  <a:lnTo>
                    <a:pt x="65" y="110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2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142"/>
            <p:cNvSpPr>
              <a:spLocks/>
            </p:cNvSpPr>
            <p:nvPr userDrawn="1"/>
          </p:nvSpPr>
          <p:spPr bwMode="auto">
            <a:xfrm>
              <a:off x="3943350" y="958850"/>
              <a:ext cx="52388" cy="58737"/>
            </a:xfrm>
            <a:custGeom>
              <a:avLst/>
              <a:gdLst>
                <a:gd name="T0" fmla="*/ 51 w 100"/>
                <a:gd name="T1" fmla="*/ 111 h 111"/>
                <a:gd name="T2" fmla="*/ 46 w 100"/>
                <a:gd name="T3" fmla="*/ 111 h 111"/>
                <a:gd name="T4" fmla="*/ 0 w 100"/>
                <a:gd name="T5" fmla="*/ 0 h 111"/>
                <a:gd name="T6" fmla="*/ 20 w 100"/>
                <a:gd name="T7" fmla="*/ 0 h 111"/>
                <a:gd name="T8" fmla="*/ 49 w 100"/>
                <a:gd name="T9" fmla="*/ 76 h 111"/>
                <a:gd name="T10" fmla="*/ 78 w 100"/>
                <a:gd name="T11" fmla="*/ 0 h 111"/>
                <a:gd name="T12" fmla="*/ 100 w 100"/>
                <a:gd name="T13" fmla="*/ 0 h 111"/>
                <a:gd name="T14" fmla="*/ 51 w 100"/>
                <a:gd name="T1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1">
                  <a:moveTo>
                    <a:pt x="51" y="111"/>
                  </a:moveTo>
                  <a:lnTo>
                    <a:pt x="46" y="111"/>
                  </a:lnTo>
                  <a:lnTo>
                    <a:pt x="0" y="0"/>
                  </a:lnTo>
                  <a:lnTo>
                    <a:pt x="20" y="0"/>
                  </a:lnTo>
                  <a:lnTo>
                    <a:pt x="49" y="76"/>
                  </a:lnTo>
                  <a:lnTo>
                    <a:pt x="78" y="0"/>
                  </a:lnTo>
                  <a:lnTo>
                    <a:pt x="100" y="0"/>
                  </a:lnTo>
                  <a:lnTo>
                    <a:pt x="51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143"/>
            <p:cNvSpPr>
              <a:spLocks noEditPoints="1"/>
            </p:cNvSpPr>
            <p:nvPr userDrawn="1"/>
          </p:nvSpPr>
          <p:spPr bwMode="auto">
            <a:xfrm>
              <a:off x="4000500" y="930275"/>
              <a:ext cx="49213" cy="87312"/>
            </a:xfrm>
            <a:custGeom>
              <a:avLst/>
              <a:gdLst>
                <a:gd name="T0" fmla="*/ 60 w 93"/>
                <a:gd name="T1" fmla="*/ 157 h 166"/>
                <a:gd name="T2" fmla="*/ 43 w 93"/>
                <a:gd name="T3" fmla="*/ 164 h 166"/>
                <a:gd name="T4" fmla="*/ 26 w 93"/>
                <a:gd name="T5" fmla="*/ 164 h 166"/>
                <a:gd name="T6" fmla="*/ 14 w 93"/>
                <a:gd name="T7" fmla="*/ 160 h 166"/>
                <a:gd name="T8" fmla="*/ 6 w 93"/>
                <a:gd name="T9" fmla="*/ 152 h 166"/>
                <a:gd name="T10" fmla="*/ 1 w 93"/>
                <a:gd name="T11" fmla="*/ 140 h 166"/>
                <a:gd name="T12" fmla="*/ 1 w 93"/>
                <a:gd name="T13" fmla="*/ 126 h 166"/>
                <a:gd name="T14" fmla="*/ 8 w 93"/>
                <a:gd name="T15" fmla="*/ 111 h 166"/>
                <a:gd name="T16" fmla="*/ 23 w 93"/>
                <a:gd name="T17" fmla="*/ 100 h 166"/>
                <a:gd name="T18" fmla="*/ 40 w 93"/>
                <a:gd name="T19" fmla="*/ 95 h 166"/>
                <a:gd name="T20" fmla="*/ 57 w 93"/>
                <a:gd name="T21" fmla="*/ 94 h 166"/>
                <a:gd name="T22" fmla="*/ 65 w 93"/>
                <a:gd name="T23" fmla="*/ 91 h 166"/>
                <a:gd name="T24" fmla="*/ 62 w 93"/>
                <a:gd name="T25" fmla="*/ 81 h 166"/>
                <a:gd name="T26" fmla="*/ 56 w 93"/>
                <a:gd name="T27" fmla="*/ 74 h 166"/>
                <a:gd name="T28" fmla="*/ 47 w 93"/>
                <a:gd name="T29" fmla="*/ 71 h 166"/>
                <a:gd name="T30" fmla="*/ 33 w 93"/>
                <a:gd name="T31" fmla="*/ 71 h 166"/>
                <a:gd name="T32" fmla="*/ 19 w 93"/>
                <a:gd name="T33" fmla="*/ 75 h 166"/>
                <a:gd name="T34" fmla="*/ 6 w 93"/>
                <a:gd name="T35" fmla="*/ 64 h 166"/>
                <a:gd name="T36" fmla="*/ 21 w 93"/>
                <a:gd name="T37" fmla="*/ 56 h 166"/>
                <a:gd name="T38" fmla="*/ 39 w 93"/>
                <a:gd name="T39" fmla="*/ 54 h 166"/>
                <a:gd name="T40" fmla="*/ 60 w 93"/>
                <a:gd name="T41" fmla="*/ 55 h 166"/>
                <a:gd name="T42" fmla="*/ 73 w 93"/>
                <a:gd name="T43" fmla="*/ 64 h 166"/>
                <a:gd name="T44" fmla="*/ 82 w 93"/>
                <a:gd name="T45" fmla="*/ 78 h 166"/>
                <a:gd name="T46" fmla="*/ 85 w 93"/>
                <a:gd name="T47" fmla="*/ 98 h 166"/>
                <a:gd name="T48" fmla="*/ 85 w 93"/>
                <a:gd name="T49" fmla="*/ 143 h 166"/>
                <a:gd name="T50" fmla="*/ 89 w 93"/>
                <a:gd name="T51" fmla="*/ 153 h 166"/>
                <a:gd name="T52" fmla="*/ 93 w 93"/>
                <a:gd name="T53" fmla="*/ 166 h 166"/>
                <a:gd name="T54" fmla="*/ 75 w 93"/>
                <a:gd name="T55" fmla="*/ 162 h 166"/>
                <a:gd name="T56" fmla="*/ 68 w 93"/>
                <a:gd name="T57" fmla="*/ 152 h 166"/>
                <a:gd name="T58" fmla="*/ 57 w 93"/>
                <a:gd name="T59" fmla="*/ 108 h 166"/>
                <a:gd name="T60" fmla="*/ 46 w 93"/>
                <a:gd name="T61" fmla="*/ 108 h 166"/>
                <a:gd name="T62" fmla="*/ 33 w 93"/>
                <a:gd name="T63" fmla="*/ 113 h 166"/>
                <a:gd name="T64" fmla="*/ 24 w 93"/>
                <a:gd name="T65" fmla="*/ 120 h 166"/>
                <a:gd name="T66" fmla="*/ 20 w 93"/>
                <a:gd name="T67" fmla="*/ 128 h 166"/>
                <a:gd name="T68" fmla="*/ 20 w 93"/>
                <a:gd name="T69" fmla="*/ 137 h 166"/>
                <a:gd name="T70" fmla="*/ 21 w 93"/>
                <a:gd name="T71" fmla="*/ 144 h 166"/>
                <a:gd name="T72" fmla="*/ 30 w 93"/>
                <a:gd name="T73" fmla="*/ 149 h 166"/>
                <a:gd name="T74" fmla="*/ 46 w 93"/>
                <a:gd name="T75" fmla="*/ 150 h 166"/>
                <a:gd name="T76" fmla="*/ 59 w 93"/>
                <a:gd name="T77" fmla="*/ 143 h 166"/>
                <a:gd name="T78" fmla="*/ 65 w 93"/>
                <a:gd name="T79" fmla="*/ 110 h 166"/>
                <a:gd name="T80" fmla="*/ 46 w 93"/>
                <a:gd name="T81" fmla="*/ 33 h 166"/>
                <a:gd name="T82" fmla="*/ 49 w 93"/>
                <a:gd name="T83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" h="166">
                  <a:moveTo>
                    <a:pt x="68" y="152"/>
                  </a:moveTo>
                  <a:lnTo>
                    <a:pt x="60" y="157"/>
                  </a:lnTo>
                  <a:lnTo>
                    <a:pt x="52" y="162"/>
                  </a:lnTo>
                  <a:lnTo>
                    <a:pt x="43" y="164"/>
                  </a:lnTo>
                  <a:lnTo>
                    <a:pt x="31" y="166"/>
                  </a:lnTo>
                  <a:lnTo>
                    <a:pt x="26" y="164"/>
                  </a:lnTo>
                  <a:lnTo>
                    <a:pt x="20" y="163"/>
                  </a:lnTo>
                  <a:lnTo>
                    <a:pt x="14" y="160"/>
                  </a:lnTo>
                  <a:lnTo>
                    <a:pt x="10" y="156"/>
                  </a:lnTo>
                  <a:lnTo>
                    <a:pt x="6" y="152"/>
                  </a:lnTo>
                  <a:lnTo>
                    <a:pt x="3" y="146"/>
                  </a:lnTo>
                  <a:lnTo>
                    <a:pt x="1" y="140"/>
                  </a:lnTo>
                  <a:lnTo>
                    <a:pt x="0" y="133"/>
                  </a:lnTo>
                  <a:lnTo>
                    <a:pt x="1" y="126"/>
                  </a:lnTo>
                  <a:lnTo>
                    <a:pt x="4" y="118"/>
                  </a:lnTo>
                  <a:lnTo>
                    <a:pt x="8" y="111"/>
                  </a:lnTo>
                  <a:lnTo>
                    <a:pt x="14" y="105"/>
                  </a:lnTo>
                  <a:lnTo>
                    <a:pt x="23" y="100"/>
                  </a:lnTo>
                  <a:lnTo>
                    <a:pt x="31" y="97"/>
                  </a:lnTo>
                  <a:lnTo>
                    <a:pt x="40" y="95"/>
                  </a:lnTo>
                  <a:lnTo>
                    <a:pt x="52" y="94"/>
                  </a:lnTo>
                  <a:lnTo>
                    <a:pt x="57" y="94"/>
                  </a:lnTo>
                  <a:lnTo>
                    <a:pt x="65" y="97"/>
                  </a:lnTo>
                  <a:lnTo>
                    <a:pt x="65" y="91"/>
                  </a:lnTo>
                  <a:lnTo>
                    <a:pt x="63" y="85"/>
                  </a:lnTo>
                  <a:lnTo>
                    <a:pt x="62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2" y="72"/>
                  </a:lnTo>
                  <a:lnTo>
                    <a:pt x="47" y="71"/>
                  </a:lnTo>
                  <a:lnTo>
                    <a:pt x="42" y="71"/>
                  </a:lnTo>
                  <a:lnTo>
                    <a:pt x="33" y="71"/>
                  </a:lnTo>
                  <a:lnTo>
                    <a:pt x="26" y="72"/>
                  </a:lnTo>
                  <a:lnTo>
                    <a:pt x="19" y="75"/>
                  </a:lnTo>
                  <a:lnTo>
                    <a:pt x="14" y="80"/>
                  </a:lnTo>
                  <a:lnTo>
                    <a:pt x="6" y="64"/>
                  </a:lnTo>
                  <a:lnTo>
                    <a:pt x="13" y="59"/>
                  </a:lnTo>
                  <a:lnTo>
                    <a:pt x="21" y="56"/>
                  </a:lnTo>
                  <a:lnTo>
                    <a:pt x="30" y="54"/>
                  </a:lnTo>
                  <a:lnTo>
                    <a:pt x="39" y="54"/>
                  </a:lnTo>
                  <a:lnTo>
                    <a:pt x="50" y="54"/>
                  </a:lnTo>
                  <a:lnTo>
                    <a:pt x="60" y="55"/>
                  </a:lnTo>
                  <a:lnTo>
                    <a:pt x="68" y="59"/>
                  </a:lnTo>
                  <a:lnTo>
                    <a:pt x="73" y="64"/>
                  </a:lnTo>
                  <a:lnTo>
                    <a:pt x="79" y="69"/>
                  </a:lnTo>
                  <a:lnTo>
                    <a:pt x="82" y="78"/>
                  </a:lnTo>
                  <a:lnTo>
                    <a:pt x="83" y="87"/>
                  </a:lnTo>
                  <a:lnTo>
                    <a:pt x="85" y="98"/>
                  </a:lnTo>
                  <a:lnTo>
                    <a:pt x="85" y="137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9" y="153"/>
                  </a:lnTo>
                  <a:lnTo>
                    <a:pt x="93" y="156"/>
                  </a:lnTo>
                  <a:lnTo>
                    <a:pt x="93" y="166"/>
                  </a:lnTo>
                  <a:lnTo>
                    <a:pt x="82" y="164"/>
                  </a:lnTo>
                  <a:lnTo>
                    <a:pt x="75" y="162"/>
                  </a:lnTo>
                  <a:lnTo>
                    <a:pt x="70" y="157"/>
                  </a:lnTo>
                  <a:lnTo>
                    <a:pt x="68" y="152"/>
                  </a:lnTo>
                  <a:close/>
                  <a:moveTo>
                    <a:pt x="65" y="110"/>
                  </a:moveTo>
                  <a:lnTo>
                    <a:pt x="57" y="108"/>
                  </a:lnTo>
                  <a:lnTo>
                    <a:pt x="52" y="108"/>
                  </a:lnTo>
                  <a:lnTo>
                    <a:pt x="46" y="108"/>
                  </a:lnTo>
                  <a:lnTo>
                    <a:pt x="39" y="110"/>
                  </a:lnTo>
                  <a:lnTo>
                    <a:pt x="33" y="113"/>
                  </a:lnTo>
                  <a:lnTo>
                    <a:pt x="29" y="116"/>
                  </a:lnTo>
                  <a:lnTo>
                    <a:pt x="24" y="120"/>
                  </a:lnTo>
                  <a:lnTo>
                    <a:pt x="21" y="124"/>
                  </a:lnTo>
                  <a:lnTo>
                    <a:pt x="20" y="128"/>
                  </a:lnTo>
                  <a:lnTo>
                    <a:pt x="20" y="133"/>
                  </a:lnTo>
                  <a:lnTo>
                    <a:pt x="20" y="137"/>
                  </a:lnTo>
                  <a:lnTo>
                    <a:pt x="20" y="141"/>
                  </a:lnTo>
                  <a:lnTo>
                    <a:pt x="21" y="144"/>
                  </a:lnTo>
                  <a:lnTo>
                    <a:pt x="24" y="146"/>
                  </a:lnTo>
                  <a:lnTo>
                    <a:pt x="30" y="149"/>
                  </a:lnTo>
                  <a:lnTo>
                    <a:pt x="39" y="150"/>
                  </a:lnTo>
                  <a:lnTo>
                    <a:pt x="46" y="150"/>
                  </a:lnTo>
                  <a:lnTo>
                    <a:pt x="53" y="147"/>
                  </a:lnTo>
                  <a:lnTo>
                    <a:pt x="59" y="143"/>
                  </a:lnTo>
                  <a:lnTo>
                    <a:pt x="65" y="137"/>
                  </a:lnTo>
                  <a:lnTo>
                    <a:pt x="65" y="110"/>
                  </a:lnTo>
                  <a:close/>
                  <a:moveTo>
                    <a:pt x="69" y="0"/>
                  </a:moveTo>
                  <a:lnTo>
                    <a:pt x="46" y="33"/>
                  </a:lnTo>
                  <a:lnTo>
                    <a:pt x="33" y="33"/>
                  </a:lnTo>
                  <a:lnTo>
                    <a:pt x="4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144"/>
            <p:cNvSpPr>
              <a:spLocks/>
            </p:cNvSpPr>
            <p:nvPr userDrawn="1"/>
          </p:nvSpPr>
          <p:spPr bwMode="auto">
            <a:xfrm>
              <a:off x="4060825" y="958850"/>
              <a:ext cx="44450" cy="57150"/>
            </a:xfrm>
            <a:custGeom>
              <a:avLst/>
              <a:gdLst>
                <a:gd name="T0" fmla="*/ 66 w 86"/>
                <a:gd name="T1" fmla="*/ 109 h 109"/>
                <a:gd name="T2" fmla="*/ 66 w 86"/>
                <a:gd name="T3" fmla="*/ 47 h 109"/>
                <a:gd name="T4" fmla="*/ 66 w 86"/>
                <a:gd name="T5" fmla="*/ 38 h 109"/>
                <a:gd name="T6" fmla="*/ 65 w 86"/>
                <a:gd name="T7" fmla="*/ 31 h 109"/>
                <a:gd name="T8" fmla="*/ 63 w 86"/>
                <a:gd name="T9" fmla="*/ 27 h 109"/>
                <a:gd name="T10" fmla="*/ 62 w 86"/>
                <a:gd name="T11" fmla="*/ 23 h 109"/>
                <a:gd name="T12" fmla="*/ 59 w 86"/>
                <a:gd name="T13" fmla="*/ 20 h 109"/>
                <a:gd name="T14" fmla="*/ 54 w 86"/>
                <a:gd name="T15" fmla="*/ 17 h 109"/>
                <a:gd name="T16" fmla="*/ 49 w 86"/>
                <a:gd name="T17" fmla="*/ 15 h 109"/>
                <a:gd name="T18" fmla="*/ 43 w 86"/>
                <a:gd name="T19" fmla="*/ 15 h 109"/>
                <a:gd name="T20" fmla="*/ 37 w 86"/>
                <a:gd name="T21" fmla="*/ 17 h 109"/>
                <a:gd name="T22" fmla="*/ 30 w 86"/>
                <a:gd name="T23" fmla="*/ 20 h 109"/>
                <a:gd name="T24" fmla="*/ 23 w 86"/>
                <a:gd name="T25" fmla="*/ 24 h 109"/>
                <a:gd name="T26" fmla="*/ 18 w 86"/>
                <a:gd name="T27" fmla="*/ 28 h 109"/>
                <a:gd name="T28" fmla="*/ 18 w 86"/>
                <a:gd name="T29" fmla="*/ 109 h 109"/>
                <a:gd name="T30" fmla="*/ 0 w 86"/>
                <a:gd name="T31" fmla="*/ 109 h 109"/>
                <a:gd name="T32" fmla="*/ 0 w 86"/>
                <a:gd name="T33" fmla="*/ 1 h 109"/>
                <a:gd name="T34" fmla="*/ 13 w 86"/>
                <a:gd name="T35" fmla="*/ 1 h 109"/>
                <a:gd name="T36" fmla="*/ 18 w 86"/>
                <a:gd name="T37" fmla="*/ 15 h 109"/>
                <a:gd name="T38" fmla="*/ 24 w 86"/>
                <a:gd name="T39" fmla="*/ 8 h 109"/>
                <a:gd name="T40" fmla="*/ 31 w 86"/>
                <a:gd name="T41" fmla="*/ 2 h 109"/>
                <a:gd name="T42" fmla="*/ 40 w 86"/>
                <a:gd name="T43" fmla="*/ 0 h 109"/>
                <a:gd name="T44" fmla="*/ 50 w 86"/>
                <a:gd name="T45" fmla="*/ 0 h 109"/>
                <a:gd name="T46" fmla="*/ 59 w 86"/>
                <a:gd name="T47" fmla="*/ 0 h 109"/>
                <a:gd name="T48" fmla="*/ 66 w 86"/>
                <a:gd name="T49" fmla="*/ 2 h 109"/>
                <a:gd name="T50" fmla="*/ 72 w 86"/>
                <a:gd name="T51" fmla="*/ 5 h 109"/>
                <a:gd name="T52" fmla="*/ 76 w 86"/>
                <a:gd name="T53" fmla="*/ 10 h 109"/>
                <a:gd name="T54" fmla="*/ 80 w 86"/>
                <a:gd name="T55" fmla="*/ 15 h 109"/>
                <a:gd name="T56" fmla="*/ 83 w 86"/>
                <a:gd name="T57" fmla="*/ 24 h 109"/>
                <a:gd name="T58" fmla="*/ 85 w 86"/>
                <a:gd name="T59" fmla="*/ 33 h 109"/>
                <a:gd name="T60" fmla="*/ 86 w 86"/>
                <a:gd name="T61" fmla="*/ 43 h 109"/>
                <a:gd name="T62" fmla="*/ 86 w 86"/>
                <a:gd name="T63" fmla="*/ 109 h 109"/>
                <a:gd name="T64" fmla="*/ 66 w 86"/>
                <a:gd name="T65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" h="109">
                  <a:moveTo>
                    <a:pt x="66" y="109"/>
                  </a:moveTo>
                  <a:lnTo>
                    <a:pt x="66" y="47"/>
                  </a:lnTo>
                  <a:lnTo>
                    <a:pt x="66" y="38"/>
                  </a:lnTo>
                  <a:lnTo>
                    <a:pt x="65" y="31"/>
                  </a:lnTo>
                  <a:lnTo>
                    <a:pt x="63" y="27"/>
                  </a:lnTo>
                  <a:lnTo>
                    <a:pt x="62" y="23"/>
                  </a:lnTo>
                  <a:lnTo>
                    <a:pt x="59" y="20"/>
                  </a:lnTo>
                  <a:lnTo>
                    <a:pt x="54" y="17"/>
                  </a:lnTo>
                  <a:lnTo>
                    <a:pt x="49" y="15"/>
                  </a:lnTo>
                  <a:lnTo>
                    <a:pt x="43" y="15"/>
                  </a:lnTo>
                  <a:lnTo>
                    <a:pt x="37" y="17"/>
                  </a:lnTo>
                  <a:lnTo>
                    <a:pt x="30" y="20"/>
                  </a:lnTo>
                  <a:lnTo>
                    <a:pt x="23" y="24"/>
                  </a:lnTo>
                  <a:lnTo>
                    <a:pt x="18" y="28"/>
                  </a:lnTo>
                  <a:lnTo>
                    <a:pt x="18" y="109"/>
                  </a:lnTo>
                  <a:lnTo>
                    <a:pt x="0" y="109"/>
                  </a:lnTo>
                  <a:lnTo>
                    <a:pt x="0" y="1"/>
                  </a:lnTo>
                  <a:lnTo>
                    <a:pt x="13" y="1"/>
                  </a:lnTo>
                  <a:lnTo>
                    <a:pt x="18" y="15"/>
                  </a:lnTo>
                  <a:lnTo>
                    <a:pt x="24" y="8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50" y="0"/>
                  </a:lnTo>
                  <a:lnTo>
                    <a:pt x="59" y="0"/>
                  </a:lnTo>
                  <a:lnTo>
                    <a:pt x="66" y="2"/>
                  </a:lnTo>
                  <a:lnTo>
                    <a:pt x="72" y="5"/>
                  </a:lnTo>
                  <a:lnTo>
                    <a:pt x="76" y="10"/>
                  </a:lnTo>
                  <a:lnTo>
                    <a:pt x="80" y="15"/>
                  </a:lnTo>
                  <a:lnTo>
                    <a:pt x="83" y="24"/>
                  </a:lnTo>
                  <a:lnTo>
                    <a:pt x="85" y="33"/>
                  </a:lnTo>
                  <a:lnTo>
                    <a:pt x="86" y="43"/>
                  </a:lnTo>
                  <a:lnTo>
                    <a:pt x="86" y="109"/>
                  </a:lnTo>
                  <a:lnTo>
                    <a:pt x="6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145"/>
            <p:cNvSpPr>
              <a:spLocks noEditPoints="1"/>
            </p:cNvSpPr>
            <p:nvPr userDrawn="1"/>
          </p:nvSpPr>
          <p:spPr bwMode="auto">
            <a:xfrm>
              <a:off x="4116388" y="930275"/>
              <a:ext cx="23813" cy="85725"/>
            </a:xfrm>
            <a:custGeom>
              <a:avLst/>
              <a:gdLst>
                <a:gd name="T0" fmla="*/ 15 w 46"/>
                <a:gd name="T1" fmla="*/ 163 h 163"/>
                <a:gd name="T2" fmla="*/ 15 w 46"/>
                <a:gd name="T3" fmla="*/ 71 h 163"/>
                <a:gd name="T4" fmla="*/ 0 w 46"/>
                <a:gd name="T5" fmla="*/ 71 h 163"/>
                <a:gd name="T6" fmla="*/ 0 w 46"/>
                <a:gd name="T7" fmla="*/ 55 h 163"/>
                <a:gd name="T8" fmla="*/ 35 w 46"/>
                <a:gd name="T9" fmla="*/ 55 h 163"/>
                <a:gd name="T10" fmla="*/ 35 w 46"/>
                <a:gd name="T11" fmla="*/ 163 h 163"/>
                <a:gd name="T12" fmla="*/ 15 w 46"/>
                <a:gd name="T13" fmla="*/ 163 h 163"/>
                <a:gd name="T14" fmla="*/ 46 w 46"/>
                <a:gd name="T15" fmla="*/ 0 h 163"/>
                <a:gd name="T16" fmla="*/ 23 w 46"/>
                <a:gd name="T17" fmla="*/ 33 h 163"/>
                <a:gd name="T18" fmla="*/ 9 w 46"/>
                <a:gd name="T19" fmla="*/ 33 h 163"/>
                <a:gd name="T20" fmla="*/ 26 w 46"/>
                <a:gd name="T21" fmla="*/ 0 h 163"/>
                <a:gd name="T22" fmla="*/ 46 w 46"/>
                <a:gd name="T23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63">
                  <a:moveTo>
                    <a:pt x="15" y="163"/>
                  </a:moveTo>
                  <a:lnTo>
                    <a:pt x="15" y="71"/>
                  </a:lnTo>
                  <a:lnTo>
                    <a:pt x="0" y="71"/>
                  </a:lnTo>
                  <a:lnTo>
                    <a:pt x="0" y="55"/>
                  </a:lnTo>
                  <a:lnTo>
                    <a:pt x="35" y="55"/>
                  </a:lnTo>
                  <a:lnTo>
                    <a:pt x="35" y="163"/>
                  </a:lnTo>
                  <a:lnTo>
                    <a:pt x="15" y="163"/>
                  </a:lnTo>
                  <a:close/>
                  <a:moveTo>
                    <a:pt x="46" y="0"/>
                  </a:moveTo>
                  <a:lnTo>
                    <a:pt x="23" y="33"/>
                  </a:lnTo>
                  <a:lnTo>
                    <a:pt x="9" y="33"/>
                  </a:lnTo>
                  <a:lnTo>
                    <a:pt x="26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146"/>
            <p:cNvSpPr>
              <a:spLocks noEditPoints="1"/>
            </p:cNvSpPr>
            <p:nvPr userDrawn="1"/>
          </p:nvSpPr>
          <p:spPr bwMode="auto">
            <a:xfrm>
              <a:off x="2287588" y="825500"/>
              <a:ext cx="53975" cy="58737"/>
            </a:xfrm>
            <a:custGeom>
              <a:avLst/>
              <a:gdLst>
                <a:gd name="T0" fmla="*/ 99 w 101"/>
                <a:gd name="T1" fmla="*/ 58 h 112"/>
                <a:gd name="T2" fmla="*/ 21 w 101"/>
                <a:gd name="T3" fmla="*/ 58 h 112"/>
                <a:gd name="T4" fmla="*/ 21 w 101"/>
                <a:gd name="T5" fmla="*/ 68 h 112"/>
                <a:gd name="T6" fmla="*/ 23 w 101"/>
                <a:gd name="T7" fmla="*/ 75 h 112"/>
                <a:gd name="T8" fmla="*/ 27 w 101"/>
                <a:gd name="T9" fmla="*/ 82 h 112"/>
                <a:gd name="T10" fmla="*/ 31 w 101"/>
                <a:gd name="T11" fmla="*/ 88 h 112"/>
                <a:gd name="T12" fmla="*/ 36 w 101"/>
                <a:gd name="T13" fmla="*/ 91 h 112"/>
                <a:gd name="T14" fmla="*/ 41 w 101"/>
                <a:gd name="T15" fmla="*/ 94 h 112"/>
                <a:gd name="T16" fmla="*/ 47 w 101"/>
                <a:gd name="T17" fmla="*/ 97 h 112"/>
                <a:gd name="T18" fmla="*/ 54 w 101"/>
                <a:gd name="T19" fmla="*/ 97 h 112"/>
                <a:gd name="T20" fmla="*/ 63 w 101"/>
                <a:gd name="T21" fmla="*/ 97 h 112"/>
                <a:gd name="T22" fmla="*/ 70 w 101"/>
                <a:gd name="T23" fmla="*/ 94 h 112"/>
                <a:gd name="T24" fmla="*/ 76 w 101"/>
                <a:gd name="T25" fmla="*/ 91 h 112"/>
                <a:gd name="T26" fmla="*/ 82 w 101"/>
                <a:gd name="T27" fmla="*/ 86 h 112"/>
                <a:gd name="T28" fmla="*/ 90 w 101"/>
                <a:gd name="T29" fmla="*/ 101 h 112"/>
                <a:gd name="T30" fmla="*/ 85 w 101"/>
                <a:gd name="T31" fmla="*/ 105 h 112"/>
                <a:gd name="T32" fmla="*/ 77 w 101"/>
                <a:gd name="T33" fmla="*/ 108 h 112"/>
                <a:gd name="T34" fmla="*/ 64 w 101"/>
                <a:gd name="T35" fmla="*/ 111 h 112"/>
                <a:gd name="T36" fmla="*/ 52 w 101"/>
                <a:gd name="T37" fmla="*/ 112 h 112"/>
                <a:gd name="T38" fmla="*/ 41 w 101"/>
                <a:gd name="T39" fmla="*/ 112 h 112"/>
                <a:gd name="T40" fmla="*/ 33 w 101"/>
                <a:gd name="T41" fmla="*/ 109 h 112"/>
                <a:gd name="T42" fmla="*/ 24 w 101"/>
                <a:gd name="T43" fmla="*/ 105 h 112"/>
                <a:gd name="T44" fmla="*/ 17 w 101"/>
                <a:gd name="T45" fmla="*/ 99 h 112"/>
                <a:gd name="T46" fmla="*/ 10 w 101"/>
                <a:gd name="T47" fmla="*/ 91 h 112"/>
                <a:gd name="T48" fmla="*/ 4 w 101"/>
                <a:gd name="T49" fmla="*/ 81 h 112"/>
                <a:gd name="T50" fmla="*/ 1 w 101"/>
                <a:gd name="T51" fmla="*/ 71 h 112"/>
                <a:gd name="T52" fmla="*/ 0 w 101"/>
                <a:gd name="T53" fmla="*/ 58 h 112"/>
                <a:gd name="T54" fmla="*/ 1 w 101"/>
                <a:gd name="T55" fmla="*/ 45 h 112"/>
                <a:gd name="T56" fmla="*/ 4 w 101"/>
                <a:gd name="T57" fmla="*/ 33 h 112"/>
                <a:gd name="T58" fmla="*/ 10 w 101"/>
                <a:gd name="T59" fmla="*/ 23 h 112"/>
                <a:gd name="T60" fmla="*/ 17 w 101"/>
                <a:gd name="T61" fmla="*/ 14 h 112"/>
                <a:gd name="T62" fmla="*/ 24 w 101"/>
                <a:gd name="T63" fmla="*/ 9 h 112"/>
                <a:gd name="T64" fmla="*/ 33 w 101"/>
                <a:gd name="T65" fmla="*/ 4 h 112"/>
                <a:gd name="T66" fmla="*/ 41 w 101"/>
                <a:gd name="T67" fmla="*/ 1 h 112"/>
                <a:gd name="T68" fmla="*/ 52 w 101"/>
                <a:gd name="T69" fmla="*/ 0 h 112"/>
                <a:gd name="T70" fmla="*/ 62 w 101"/>
                <a:gd name="T71" fmla="*/ 1 h 112"/>
                <a:gd name="T72" fmla="*/ 72 w 101"/>
                <a:gd name="T73" fmla="*/ 3 h 112"/>
                <a:gd name="T74" fmla="*/ 80 w 101"/>
                <a:gd name="T75" fmla="*/ 7 h 112"/>
                <a:gd name="T76" fmla="*/ 88 w 101"/>
                <a:gd name="T77" fmla="*/ 13 h 112"/>
                <a:gd name="T78" fmla="*/ 93 w 101"/>
                <a:gd name="T79" fmla="*/ 20 h 112"/>
                <a:gd name="T80" fmla="*/ 98 w 101"/>
                <a:gd name="T81" fmla="*/ 27 h 112"/>
                <a:gd name="T82" fmla="*/ 99 w 101"/>
                <a:gd name="T83" fmla="*/ 36 h 112"/>
                <a:gd name="T84" fmla="*/ 101 w 101"/>
                <a:gd name="T85" fmla="*/ 46 h 112"/>
                <a:gd name="T86" fmla="*/ 101 w 101"/>
                <a:gd name="T87" fmla="*/ 53 h 112"/>
                <a:gd name="T88" fmla="*/ 99 w 101"/>
                <a:gd name="T89" fmla="*/ 58 h 112"/>
                <a:gd name="T90" fmla="*/ 52 w 101"/>
                <a:gd name="T91" fmla="*/ 16 h 112"/>
                <a:gd name="T92" fmla="*/ 46 w 101"/>
                <a:gd name="T93" fmla="*/ 17 h 112"/>
                <a:gd name="T94" fmla="*/ 40 w 101"/>
                <a:gd name="T95" fmla="*/ 19 h 112"/>
                <a:gd name="T96" fmla="*/ 36 w 101"/>
                <a:gd name="T97" fmla="*/ 22 h 112"/>
                <a:gd name="T98" fmla="*/ 30 w 101"/>
                <a:gd name="T99" fmla="*/ 25 h 112"/>
                <a:gd name="T100" fmla="*/ 27 w 101"/>
                <a:gd name="T101" fmla="*/ 29 h 112"/>
                <a:gd name="T102" fmla="*/ 24 w 101"/>
                <a:gd name="T103" fmla="*/ 33 h 112"/>
                <a:gd name="T104" fmla="*/ 23 w 101"/>
                <a:gd name="T105" fmla="*/ 39 h 112"/>
                <a:gd name="T106" fmla="*/ 21 w 101"/>
                <a:gd name="T107" fmla="*/ 45 h 112"/>
                <a:gd name="T108" fmla="*/ 82 w 101"/>
                <a:gd name="T109" fmla="*/ 45 h 112"/>
                <a:gd name="T110" fmla="*/ 80 w 101"/>
                <a:gd name="T111" fmla="*/ 39 h 112"/>
                <a:gd name="T112" fmla="*/ 79 w 101"/>
                <a:gd name="T113" fmla="*/ 33 h 112"/>
                <a:gd name="T114" fmla="*/ 77 w 101"/>
                <a:gd name="T115" fmla="*/ 29 h 112"/>
                <a:gd name="T116" fmla="*/ 75 w 101"/>
                <a:gd name="T117" fmla="*/ 25 h 112"/>
                <a:gd name="T118" fmla="*/ 70 w 101"/>
                <a:gd name="T119" fmla="*/ 22 h 112"/>
                <a:gd name="T120" fmla="*/ 64 w 101"/>
                <a:gd name="T121" fmla="*/ 19 h 112"/>
                <a:gd name="T122" fmla="*/ 59 w 101"/>
                <a:gd name="T123" fmla="*/ 17 h 112"/>
                <a:gd name="T124" fmla="*/ 52 w 101"/>
                <a:gd name="T125" fmla="*/ 16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1" h="112">
                  <a:moveTo>
                    <a:pt x="99" y="58"/>
                  </a:moveTo>
                  <a:lnTo>
                    <a:pt x="21" y="58"/>
                  </a:lnTo>
                  <a:lnTo>
                    <a:pt x="21" y="68"/>
                  </a:lnTo>
                  <a:lnTo>
                    <a:pt x="23" y="75"/>
                  </a:lnTo>
                  <a:lnTo>
                    <a:pt x="27" y="82"/>
                  </a:lnTo>
                  <a:lnTo>
                    <a:pt x="31" y="88"/>
                  </a:lnTo>
                  <a:lnTo>
                    <a:pt x="36" y="91"/>
                  </a:lnTo>
                  <a:lnTo>
                    <a:pt x="41" y="94"/>
                  </a:lnTo>
                  <a:lnTo>
                    <a:pt x="47" y="97"/>
                  </a:lnTo>
                  <a:lnTo>
                    <a:pt x="54" y="97"/>
                  </a:lnTo>
                  <a:lnTo>
                    <a:pt x="63" y="97"/>
                  </a:lnTo>
                  <a:lnTo>
                    <a:pt x="70" y="94"/>
                  </a:lnTo>
                  <a:lnTo>
                    <a:pt x="76" y="91"/>
                  </a:lnTo>
                  <a:lnTo>
                    <a:pt x="82" y="86"/>
                  </a:lnTo>
                  <a:lnTo>
                    <a:pt x="90" y="101"/>
                  </a:lnTo>
                  <a:lnTo>
                    <a:pt x="85" y="105"/>
                  </a:lnTo>
                  <a:lnTo>
                    <a:pt x="77" y="108"/>
                  </a:lnTo>
                  <a:lnTo>
                    <a:pt x="64" y="111"/>
                  </a:lnTo>
                  <a:lnTo>
                    <a:pt x="52" y="112"/>
                  </a:lnTo>
                  <a:lnTo>
                    <a:pt x="41" y="112"/>
                  </a:lnTo>
                  <a:lnTo>
                    <a:pt x="33" y="109"/>
                  </a:lnTo>
                  <a:lnTo>
                    <a:pt x="24" y="105"/>
                  </a:lnTo>
                  <a:lnTo>
                    <a:pt x="17" y="99"/>
                  </a:lnTo>
                  <a:lnTo>
                    <a:pt x="10" y="91"/>
                  </a:lnTo>
                  <a:lnTo>
                    <a:pt x="4" y="81"/>
                  </a:lnTo>
                  <a:lnTo>
                    <a:pt x="1" y="71"/>
                  </a:lnTo>
                  <a:lnTo>
                    <a:pt x="0" y="58"/>
                  </a:lnTo>
                  <a:lnTo>
                    <a:pt x="1" y="45"/>
                  </a:lnTo>
                  <a:lnTo>
                    <a:pt x="4" y="33"/>
                  </a:lnTo>
                  <a:lnTo>
                    <a:pt x="10" y="23"/>
                  </a:lnTo>
                  <a:lnTo>
                    <a:pt x="17" y="14"/>
                  </a:lnTo>
                  <a:lnTo>
                    <a:pt x="24" y="9"/>
                  </a:lnTo>
                  <a:lnTo>
                    <a:pt x="33" y="4"/>
                  </a:lnTo>
                  <a:lnTo>
                    <a:pt x="41" y="1"/>
                  </a:lnTo>
                  <a:lnTo>
                    <a:pt x="52" y="0"/>
                  </a:lnTo>
                  <a:lnTo>
                    <a:pt x="62" y="1"/>
                  </a:lnTo>
                  <a:lnTo>
                    <a:pt x="72" y="3"/>
                  </a:lnTo>
                  <a:lnTo>
                    <a:pt x="80" y="7"/>
                  </a:lnTo>
                  <a:lnTo>
                    <a:pt x="88" y="13"/>
                  </a:lnTo>
                  <a:lnTo>
                    <a:pt x="93" y="20"/>
                  </a:lnTo>
                  <a:lnTo>
                    <a:pt x="98" y="27"/>
                  </a:lnTo>
                  <a:lnTo>
                    <a:pt x="99" y="36"/>
                  </a:lnTo>
                  <a:lnTo>
                    <a:pt x="101" y="46"/>
                  </a:lnTo>
                  <a:lnTo>
                    <a:pt x="101" y="53"/>
                  </a:lnTo>
                  <a:lnTo>
                    <a:pt x="99" y="58"/>
                  </a:lnTo>
                  <a:close/>
                  <a:moveTo>
                    <a:pt x="52" y="16"/>
                  </a:moveTo>
                  <a:lnTo>
                    <a:pt x="46" y="17"/>
                  </a:lnTo>
                  <a:lnTo>
                    <a:pt x="40" y="19"/>
                  </a:lnTo>
                  <a:lnTo>
                    <a:pt x="36" y="22"/>
                  </a:lnTo>
                  <a:lnTo>
                    <a:pt x="30" y="25"/>
                  </a:lnTo>
                  <a:lnTo>
                    <a:pt x="27" y="29"/>
                  </a:lnTo>
                  <a:lnTo>
                    <a:pt x="24" y="33"/>
                  </a:lnTo>
                  <a:lnTo>
                    <a:pt x="23" y="39"/>
                  </a:lnTo>
                  <a:lnTo>
                    <a:pt x="21" y="45"/>
                  </a:lnTo>
                  <a:lnTo>
                    <a:pt x="82" y="45"/>
                  </a:lnTo>
                  <a:lnTo>
                    <a:pt x="80" y="39"/>
                  </a:lnTo>
                  <a:lnTo>
                    <a:pt x="79" y="33"/>
                  </a:lnTo>
                  <a:lnTo>
                    <a:pt x="77" y="29"/>
                  </a:lnTo>
                  <a:lnTo>
                    <a:pt x="75" y="25"/>
                  </a:lnTo>
                  <a:lnTo>
                    <a:pt x="70" y="22"/>
                  </a:lnTo>
                  <a:lnTo>
                    <a:pt x="64" y="19"/>
                  </a:lnTo>
                  <a:lnTo>
                    <a:pt x="59" y="17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030" y="6037096"/>
            <a:ext cx="2485083" cy="46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 userDrawn="1"/>
        </p:nvSpPr>
        <p:spPr>
          <a:xfrm>
            <a:off x="5694218" y="0"/>
            <a:ext cx="6497782" cy="2545773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286500" y="1250866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1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6286500" y="3754087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Nadpis 1"/>
          <p:cNvSpPr>
            <a:spLocks noGrp="1"/>
          </p:cNvSpPr>
          <p:nvPr>
            <p:ph type="ctrTitle"/>
          </p:nvPr>
        </p:nvSpPr>
        <p:spPr>
          <a:xfrm>
            <a:off x="1524000" y="1919019"/>
            <a:ext cx="4045531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390525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5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496292" y="4113810"/>
            <a:ext cx="2078181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6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3905250" y="4113809"/>
            <a:ext cx="2050473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3834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7595755" y="0"/>
            <a:ext cx="4586365" cy="685799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93410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4062754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6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119139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1191399" y="1213598"/>
            <a:ext cx="5427518" cy="1022430"/>
          </a:xfrm>
        </p:spPr>
        <p:txBody>
          <a:bodyPr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805464" y="2373509"/>
            <a:ext cx="1728445" cy="332898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8032172" y="1198585"/>
            <a:ext cx="3501737" cy="593273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43321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délník 29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9380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339884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Zástupný symbol pro obrázek 2"/>
          <p:cNvSpPr>
            <a:spLocks noGrp="1"/>
          </p:cNvSpPr>
          <p:nvPr>
            <p:ph type="pic" idx="12"/>
          </p:nvPr>
        </p:nvSpPr>
        <p:spPr>
          <a:xfrm>
            <a:off x="99380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3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339884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25" name="Zástupný symbol pro text 3"/>
          <p:cNvSpPr>
            <a:spLocks noGrp="1"/>
          </p:cNvSpPr>
          <p:nvPr>
            <p:ph type="body" sz="half" idx="17"/>
          </p:nvPr>
        </p:nvSpPr>
        <p:spPr>
          <a:xfrm>
            <a:off x="9857734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6" name="Zástupný symbol pro text 3"/>
          <p:cNvSpPr>
            <a:spLocks noGrp="1"/>
          </p:cNvSpPr>
          <p:nvPr>
            <p:ph type="body" sz="half" idx="18"/>
          </p:nvPr>
        </p:nvSpPr>
        <p:spPr>
          <a:xfrm>
            <a:off x="9857735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0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7971813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2" name="Zástupný symbol pro text 3"/>
          <p:cNvSpPr>
            <a:spLocks noGrp="1"/>
          </p:cNvSpPr>
          <p:nvPr>
            <p:ph type="body" sz="half" idx="16"/>
          </p:nvPr>
        </p:nvSpPr>
        <p:spPr>
          <a:xfrm>
            <a:off x="7971814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19"/>
          </p:nvPr>
        </p:nvSpPr>
        <p:spPr>
          <a:xfrm>
            <a:off x="6085891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8" name="Zástupný symbol pro text 3"/>
          <p:cNvSpPr>
            <a:spLocks noGrp="1"/>
          </p:cNvSpPr>
          <p:nvPr>
            <p:ph type="body" sz="half" idx="20"/>
          </p:nvPr>
        </p:nvSpPr>
        <p:spPr>
          <a:xfrm>
            <a:off x="6085892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9" name="Podnadpis 2"/>
          <p:cNvSpPr>
            <a:spLocks noGrp="1"/>
          </p:cNvSpPr>
          <p:nvPr>
            <p:ph type="subTitle" idx="10"/>
          </p:nvPr>
        </p:nvSpPr>
        <p:spPr>
          <a:xfrm>
            <a:off x="6085891" y="2533536"/>
            <a:ext cx="5465094" cy="912290"/>
          </a:xfrm>
        </p:spPr>
        <p:txBody>
          <a:bodyPr anchor="t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6085891" y="1333562"/>
            <a:ext cx="5465095" cy="1191068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68903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krace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1004460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1004460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152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10044607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Obdélník 5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571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1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11"/>
          </p:nvPr>
        </p:nvSpPr>
        <p:spPr>
          <a:xfrm>
            <a:off x="6645625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77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834043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3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53438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4937411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Obdélník 8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715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083468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78382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29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525346" y="1652534"/>
            <a:ext cx="2160000" cy="216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 flipV="1">
            <a:off x="7598020" y="392937"/>
            <a:ext cx="0" cy="108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24000" y="4109884"/>
            <a:ext cx="5978336" cy="1844602"/>
          </a:xfrm>
        </p:spPr>
        <p:txBody>
          <a:bodyPr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7646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037116"/>
            <a:ext cx="2310245" cy="1449285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Podnadpis 2"/>
          <p:cNvSpPr>
            <a:spLocks noGrp="1"/>
          </p:cNvSpPr>
          <p:nvPr>
            <p:ph type="subTitle" idx="10"/>
          </p:nvPr>
        </p:nvSpPr>
        <p:spPr>
          <a:xfrm>
            <a:off x="1524000" y="3471059"/>
            <a:ext cx="2310245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969327" y="1091045"/>
            <a:ext cx="8222673" cy="43953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1524000" y="0"/>
            <a:ext cx="2944091" cy="2545773"/>
          </a:xfrm>
          <a:solidFill>
            <a:srgbClr val="8397B0"/>
          </a:solidFill>
          <a:ln>
            <a:noFill/>
          </a:ln>
        </p:spPr>
        <p:txBody>
          <a:bodyPr lIns="144000" tIns="540000" anchor="ctr" anchorCtr="0">
            <a:noAutofit/>
          </a:bodyPr>
          <a:lstStyle>
            <a:lvl1pPr algn="ctr">
              <a:lnSpc>
                <a:spcPct val="70000"/>
              </a:lnSpc>
              <a:defRPr sz="14000" b="0" spc="-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3753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ěl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3236976"/>
            <a:ext cx="5458044" cy="30985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7119" y="0"/>
            <a:ext cx="5458044" cy="3236976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Obdélník 11"/>
          <p:cNvSpPr/>
          <p:nvPr userDrawn="1"/>
        </p:nvSpPr>
        <p:spPr>
          <a:xfrm>
            <a:off x="1125246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61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0"/>
            <a:ext cx="5458044" cy="6335485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3236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2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12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750223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2075806"/>
            <a:ext cx="4027239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7704091" y="1491343"/>
            <a:ext cx="4016853" cy="566057"/>
          </a:xfrm>
        </p:spPr>
        <p:txBody>
          <a:bodyPr wrap="square"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7693705" y="450507"/>
            <a:ext cx="4027240" cy="1022430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99146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693705" y="0"/>
            <a:ext cx="4498295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5988723" cy="4259680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7" y="1491343"/>
            <a:ext cx="5978336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18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248493" y="548218"/>
            <a:ext cx="4320115" cy="5761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5427518" cy="1022430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76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3948545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204854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4204854" y="1780476"/>
            <a:ext cx="542751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10955095" y="1267690"/>
            <a:ext cx="1227025" cy="55903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9888681" y="-1"/>
            <a:ext cx="2293439" cy="2947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7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ED1ED-DD00-4C1C-A181-E7F64D6E8981}" type="datetimeFigureOut">
              <a:rPr lang="cs-CZ" smtClean="0"/>
              <a:t>28.06.2022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8C02-398B-48DC-9EB9-4F4ACA46BF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81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2" r:id="rId3"/>
    <p:sldLayoutId id="2147483668" r:id="rId4"/>
    <p:sldLayoutId id="2147483667" r:id="rId5"/>
    <p:sldLayoutId id="2147483661" r:id="rId6"/>
    <p:sldLayoutId id="2147483660" r:id="rId7"/>
    <p:sldLayoutId id="2147483664" r:id="rId8"/>
    <p:sldLayoutId id="2147483665" r:id="rId9"/>
    <p:sldLayoutId id="2147483663" r:id="rId10"/>
    <p:sldLayoutId id="2147483666" r:id="rId11"/>
    <p:sldLayoutId id="2147483669" r:id="rId12"/>
    <p:sldLayoutId id="2147483671" r:id="rId13"/>
    <p:sldLayoutId id="2147483672" r:id="rId14"/>
    <p:sldLayoutId id="2147483673" r:id="rId15"/>
    <p:sldLayoutId id="2147483674" r:id="rId16"/>
    <p:sldLayoutId id="2147483670" r:id="rId17"/>
    <p:sldLayoutId id="2147483658" r:id="rId18"/>
  </p:sldLayoutIdLst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194400" rtl="0" eaLnBrk="1" latinLnBrk="0" hangingPunct="1">
        <a:lnSpc>
          <a:spcPct val="90000"/>
        </a:lnSpc>
        <a:spcBef>
          <a:spcPts val="10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45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3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2AgyaIzmXs-ByGgcvV7NuA" TargetMode="External"/><Relationship Id="rId2" Type="http://schemas.openxmlformats.org/officeDocument/2006/relationships/hyperlink" Target="https://vedemeskolu.npi.cz/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44A03A0-51EB-4D21-9480-8A172E20F23A}"/>
              </a:ext>
            </a:extLst>
          </p:cNvPr>
          <p:cNvSpPr txBox="1"/>
          <p:nvPr/>
        </p:nvSpPr>
        <p:spPr>
          <a:xfrm>
            <a:off x="339047" y="1335640"/>
            <a:ext cx="7177321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 b="1" dirty="0"/>
              <a:t>Činnost pracovních skupin je popsána v Postupech MAP III</a:t>
            </a:r>
            <a:r>
              <a:rPr lang="cs-CZ" dirty="0"/>
              <a:t> (u každého typu pracovní skupiny).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Vzdělávání v rámci pracovních skupin – pro členy pracovních skupin v rámci definovaných aktivit (nikde není definovaná možnost vzdělávacích aktivit)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V Postupech MAP III např. takto:</a:t>
            </a:r>
          </a:p>
          <a:p>
            <a:r>
              <a:rPr lang="cs-CZ" i="1" dirty="0"/>
              <a:t>„….práce této PS zaměřena na </a:t>
            </a:r>
            <a:r>
              <a:rPr lang="cs-CZ" b="1" i="1" dirty="0"/>
              <a:t>výměnu zkušeností a odborných znalostí</a:t>
            </a:r>
            <a:r>
              <a:rPr lang="cs-CZ" i="1" dirty="0"/>
              <a:t> o metodách, pomůckách a postupech, které vedou k rozvoji ČG/MG (a s tím souvisejících </a:t>
            </a:r>
            <a:r>
              <a:rPr lang="cs-CZ" i="1" dirty="0" err="1"/>
              <a:t>pregramotností</a:t>
            </a:r>
            <a:r>
              <a:rPr lang="cs-CZ" i="1" dirty="0"/>
              <a:t>) a k rozvoji potenciálu každého žáka (příklady témat jsou uvedeny v </a:t>
            </a:r>
            <a:r>
              <a:rPr lang="cs-CZ" i="1" dirty="0" err="1"/>
              <a:t>Inspiromatu</a:t>
            </a:r>
            <a:r>
              <a:rPr lang="cs-CZ" i="1" dirty="0"/>
              <a:t> č. 2).“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Jediná výjimka – PS pro rovné příležitosti – aktivity pro navazování kontaktů různých skupin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DE2E353E-0AC5-4F4F-AD50-E185029B9AE7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8527551" y="1407560"/>
            <a:ext cx="3041055" cy="4325420"/>
          </a:xfrm>
        </p:spPr>
        <p:txBody>
          <a:bodyPr/>
          <a:lstStyle/>
          <a:p>
            <a:r>
              <a:rPr lang="cs-CZ" sz="2000" dirty="0"/>
              <a:t>Výstupy projektu SRP jsou stále k dispozici a platné pro MAP III!</a:t>
            </a:r>
          </a:p>
          <a:p>
            <a:endParaRPr lang="cs-CZ" dirty="0"/>
          </a:p>
          <a:p>
            <a:r>
              <a:rPr lang="cs-CZ" sz="1400" dirty="0"/>
              <a:t>Webové stránky zde:</a:t>
            </a:r>
          </a:p>
          <a:p>
            <a:r>
              <a:rPr lang="cs-CZ" sz="1400" dirty="0">
                <a:hlinkClick r:id="rId2"/>
              </a:rPr>
              <a:t>Strategické řízení a plánování ve školách a územích - SRP (npi.cz)</a:t>
            </a:r>
            <a:endParaRPr lang="cs-CZ" sz="1400" dirty="0"/>
          </a:p>
          <a:p>
            <a:endParaRPr lang="cs-CZ" sz="1400" dirty="0"/>
          </a:p>
          <a:p>
            <a:r>
              <a:rPr lang="cs-CZ" sz="1400" dirty="0" err="1"/>
              <a:t>Youtube</a:t>
            </a:r>
            <a:r>
              <a:rPr lang="cs-CZ" sz="1400" dirty="0"/>
              <a:t> kanál zde:</a:t>
            </a:r>
          </a:p>
          <a:p>
            <a:r>
              <a:rPr lang="cs-CZ" sz="1400" dirty="0">
                <a:hlinkClick r:id="rId3"/>
              </a:rPr>
              <a:t>Vedeme školu - </a:t>
            </a:r>
            <a:r>
              <a:rPr lang="cs-CZ" sz="1400" dirty="0" err="1">
                <a:hlinkClick r:id="rId3"/>
              </a:rPr>
              <a:t>YouTube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6386688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171afc7-3b5e-4bea-9029-9238dc1107a2">
      <UserInfo>
        <DisplayName>Jitka Kunčarová</DisplayName>
        <AccountId>68</AccountId>
        <AccountType/>
      </UserInfo>
    </SharedWithUsers>
    <lcf76f155ced4ddcb4097134ff3c332f xmlns="9d356fd7-ac7c-4295-9c95-2a5c47a7e628">
      <Terms xmlns="http://schemas.microsoft.com/office/infopath/2007/PartnerControls"/>
    </lcf76f155ced4ddcb4097134ff3c332f>
    <TaxCatchAll xmlns="8171afc7-3b5e-4bea-9029-9238dc1107a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2B0BB7258DE3440B167F40B47DF430C" ma:contentTypeVersion="16" ma:contentTypeDescription="Vytvoří nový dokument" ma:contentTypeScope="" ma:versionID="340b6d6a532425cd31692e07f3b7f73e">
  <xsd:schema xmlns:xsd="http://www.w3.org/2001/XMLSchema" xmlns:xs="http://www.w3.org/2001/XMLSchema" xmlns:p="http://schemas.microsoft.com/office/2006/metadata/properties" xmlns:ns2="9d356fd7-ac7c-4295-9c95-2a5c47a7e628" xmlns:ns3="8171afc7-3b5e-4bea-9029-9238dc1107a2" targetNamespace="http://schemas.microsoft.com/office/2006/metadata/properties" ma:root="true" ma:fieldsID="136833c969799fe8d0b4d449e50bec6d" ns2:_="" ns3:_="">
    <xsd:import namespace="9d356fd7-ac7c-4295-9c95-2a5c47a7e628"/>
    <xsd:import namespace="8171afc7-3b5e-4bea-9029-9238dc1107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356fd7-ac7c-4295-9c95-2a5c47a7e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1afc7-3b5e-4bea-9029-9238dc1107a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1d5c583-1858-47a3-b541-0e2acbe3fd9c}" ma:internalName="TaxCatchAll" ma:showField="CatchAllData" ma:web="8171afc7-3b5e-4bea-9029-9238dc1107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14DF67-F68C-48F0-B04A-0F79050D4B3C}">
  <ds:schemaRefs>
    <ds:schemaRef ds:uri="http://purl.org/dc/dcmitype/"/>
    <ds:schemaRef ds:uri="http://www.w3.org/XML/1998/namespace"/>
    <ds:schemaRef ds:uri="8171afc7-3b5e-4bea-9029-9238dc1107a2"/>
    <ds:schemaRef ds:uri="http://schemas.microsoft.com/office/infopath/2007/PartnerControls"/>
    <ds:schemaRef ds:uri="9d356fd7-ac7c-4295-9c95-2a5c47a7e628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5AB76EA-DE6C-4F4B-B7D4-32E15D603B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00D690-320B-4016-92EB-13C10919DA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356fd7-ac7c-4295-9c95-2a5c47a7e628"/>
    <ds:schemaRef ds:uri="8171afc7-3b5e-4bea-9029-9238dc1107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Širokoúhlá obrazovka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Wingdings</vt:lpstr>
      <vt:lpstr>Motiv Office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NPI ČR</dc:title>
  <dc:subject>prezentace</dc:subject>
  <dc:creator/>
  <cp:lastModifiedBy/>
  <cp:revision>97</cp:revision>
  <dcterms:created xsi:type="dcterms:W3CDTF">2020-05-13T10:44:02Z</dcterms:created>
  <dcterms:modified xsi:type="dcterms:W3CDTF">2022-06-28T07:13:50Z</dcterms:modified>
  <cp:category>šablona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0x01010052B0BB7258DE3440B167F40B47DF430C</vt:lpwstr>
  </property>
  <property fmtid="{D5CDD505-2E9C-101B-9397-08002B2CF9AE}" pid="3" name="Order">
    <vt:r8>92800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emplateUrl">
    <vt:lpwstr/>
  </property>
  <property fmtid="{D5CDD505-2E9C-101B-9397-08002B2CF9AE}" pid="7" name="ComplianceAssetId">
    <vt:lpwstr/>
  </property>
  <property fmtid="{D5CDD505-2E9C-101B-9397-08002B2CF9AE}" pid="8" name="MediaServiceImageTags">
    <vt:lpwstr/>
  </property>
</Properties>
</file>