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  <p:sldMasterId id="2147483742" r:id="rId2"/>
  </p:sldMasterIdLst>
  <p:notesMasterIdLst>
    <p:notesMasterId r:id="rId20"/>
  </p:notesMasterIdLst>
  <p:handoutMasterIdLst>
    <p:handoutMasterId r:id="rId21"/>
  </p:handoutMasterIdLst>
  <p:sldIdLst>
    <p:sldId id="602" r:id="rId3"/>
    <p:sldId id="684" r:id="rId4"/>
    <p:sldId id="685" r:id="rId5"/>
    <p:sldId id="686" r:id="rId6"/>
    <p:sldId id="656" r:id="rId7"/>
    <p:sldId id="652" r:id="rId8"/>
    <p:sldId id="687" r:id="rId9"/>
    <p:sldId id="690" r:id="rId10"/>
    <p:sldId id="691" r:id="rId11"/>
    <p:sldId id="692" r:id="rId12"/>
    <p:sldId id="693" r:id="rId13"/>
    <p:sldId id="606" r:id="rId14"/>
    <p:sldId id="689" r:id="rId15"/>
    <p:sldId id="682" r:id="rId16"/>
    <p:sldId id="608" r:id="rId17"/>
    <p:sldId id="609" r:id="rId18"/>
    <p:sldId id="651" r:id="rId19"/>
  </p:sldIdLst>
  <p:sldSz cx="18288000" cy="10287000"/>
  <p:notesSz cx="6858000" cy="9144000"/>
  <p:embeddedFontLs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7F00"/>
    <a:srgbClr val="CC6600"/>
    <a:srgbClr val="FF3300"/>
    <a:srgbClr val="FFCC99"/>
    <a:srgbClr val="3FCDFF"/>
    <a:srgbClr val="33CC33"/>
    <a:srgbClr val="008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5" d="100"/>
          <a:sy n="75" d="100"/>
        </p:scale>
        <p:origin x="972" y="60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20.02.2017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71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20.02.2017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8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4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9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86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10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93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11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54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571501" y="390524"/>
            <a:ext cx="1101726" cy="1016795"/>
            <a:chOff x="380998" y="260348"/>
            <a:chExt cx="734485" cy="677863"/>
          </a:xfrm>
        </p:grpSpPr>
        <p:sp>
          <p:nvSpPr>
            <p:cNvPr id="108" name="Shape 108"/>
            <p:cNvSpPr/>
            <p:nvPr/>
          </p:nvSpPr>
          <p:spPr>
            <a:xfrm>
              <a:off x="380998" y="260348"/>
              <a:ext cx="728134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80998" y="260348"/>
              <a:ext cx="334434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80998" y="260348"/>
              <a:ext cx="734484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90550" y="665162"/>
              <a:ext cx="524934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48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47774" y="2564609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247774" y="6884197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Shape 118"/>
          <p:cNvGrpSpPr/>
          <p:nvPr/>
        </p:nvGrpSpPr>
        <p:grpSpPr>
          <a:xfrm>
            <a:off x="571501" y="390524"/>
            <a:ext cx="1101726" cy="1016795"/>
            <a:chOff x="380998" y="260348"/>
            <a:chExt cx="734485" cy="677863"/>
          </a:xfrm>
        </p:grpSpPr>
        <p:sp>
          <p:nvSpPr>
            <p:cNvPr id="119" name="Shape 119"/>
            <p:cNvSpPr/>
            <p:nvPr/>
          </p:nvSpPr>
          <p:spPr>
            <a:xfrm>
              <a:off x="380998" y="260348"/>
              <a:ext cx="728134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80998" y="260348"/>
              <a:ext cx="334434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80998" y="260348"/>
              <a:ext cx="734484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590550" y="665162"/>
              <a:ext cx="524934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08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Shape 130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31" name="Shape 131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34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259682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259682" y="2521745"/>
            <a:ext cx="7736680" cy="123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1259682" y="3757613"/>
            <a:ext cx="7736680" cy="5526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0" cy="123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0" cy="5526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45" name="Shape 145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4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55" name="Shape 155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8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762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1259682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Shape 166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67" name="Shape 167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97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259682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Shape 178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79" name="Shape 179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8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 rot="5400000">
            <a:off x="5880495" y="-1884761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90" name="Shape 190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84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10700146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71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20.02.2017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371600" y="1683543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Shape 21"/>
          <p:cNvGrpSpPr/>
          <p:nvPr/>
        </p:nvGrpSpPr>
        <p:grpSpPr>
          <a:xfrm>
            <a:off x="647698" y="283370"/>
            <a:ext cx="10509248" cy="1054893"/>
            <a:chOff x="203" y="119"/>
            <a:chExt cx="3309" cy="442"/>
          </a:xfrm>
        </p:grpSpPr>
        <p:sp>
          <p:nvSpPr>
            <p:cNvPr id="22" name="Shape 22"/>
            <p:cNvSpPr/>
            <p:nvPr/>
          </p:nvSpPr>
          <p:spPr>
            <a:xfrm>
              <a:off x="203" y="119"/>
              <a:ext cx="3286" cy="4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2928" y="137"/>
              <a:ext cx="385" cy="2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224" y="65483"/>
                  </a:moveTo>
                  <a:lnTo>
                    <a:pt x="83224" y="53356"/>
                  </a:lnTo>
                  <a:lnTo>
                    <a:pt x="74546" y="53356"/>
                  </a:lnTo>
                  <a:lnTo>
                    <a:pt x="67362" y="67170"/>
                  </a:lnTo>
                  <a:cubicBezTo>
                    <a:pt x="64374" y="66010"/>
                    <a:pt x="61742" y="64007"/>
                    <a:pt x="59751" y="60949"/>
                  </a:cubicBezTo>
                  <a:lnTo>
                    <a:pt x="56123" y="62952"/>
                  </a:lnTo>
                  <a:cubicBezTo>
                    <a:pt x="58470" y="66326"/>
                    <a:pt x="61956" y="68541"/>
                    <a:pt x="66010" y="69806"/>
                  </a:cubicBezTo>
                  <a:lnTo>
                    <a:pt x="52211" y="96274"/>
                  </a:lnTo>
                  <a:lnTo>
                    <a:pt x="51997" y="96274"/>
                  </a:lnTo>
                  <a:lnTo>
                    <a:pt x="29590" y="53884"/>
                  </a:lnTo>
                  <a:lnTo>
                    <a:pt x="54985" y="6010"/>
                  </a:lnTo>
                  <a:lnTo>
                    <a:pt x="54985" y="52513"/>
                  </a:lnTo>
                  <a:lnTo>
                    <a:pt x="62454" y="52513"/>
                  </a:lnTo>
                  <a:lnTo>
                    <a:pt x="62454" y="39753"/>
                  </a:lnTo>
                  <a:cubicBezTo>
                    <a:pt x="66366" y="42073"/>
                    <a:pt x="71772" y="43550"/>
                    <a:pt x="77320" y="45448"/>
                  </a:cubicBezTo>
                  <a:cubicBezTo>
                    <a:pt x="85429" y="47978"/>
                    <a:pt x="87848" y="52618"/>
                    <a:pt x="87848" y="57047"/>
                  </a:cubicBezTo>
                  <a:cubicBezTo>
                    <a:pt x="87848" y="60421"/>
                    <a:pt x="86141" y="63374"/>
                    <a:pt x="83224" y="65483"/>
                  </a:cubicBezTo>
                  <a:close/>
                  <a:moveTo>
                    <a:pt x="86141" y="68435"/>
                  </a:moveTo>
                  <a:cubicBezTo>
                    <a:pt x="91475" y="65905"/>
                    <a:pt x="95388" y="61581"/>
                    <a:pt x="95957" y="55360"/>
                  </a:cubicBezTo>
                  <a:cubicBezTo>
                    <a:pt x="95957" y="46608"/>
                    <a:pt x="88986" y="43128"/>
                    <a:pt x="82228" y="41019"/>
                  </a:cubicBezTo>
                  <a:cubicBezTo>
                    <a:pt x="72341" y="38066"/>
                    <a:pt x="65370" y="35641"/>
                    <a:pt x="64232" y="29314"/>
                  </a:cubicBezTo>
                  <a:cubicBezTo>
                    <a:pt x="64018" y="28471"/>
                    <a:pt x="64018" y="28049"/>
                    <a:pt x="64018" y="27311"/>
                  </a:cubicBezTo>
                  <a:cubicBezTo>
                    <a:pt x="64232" y="20562"/>
                    <a:pt x="70705" y="16239"/>
                    <a:pt x="76609" y="16239"/>
                  </a:cubicBezTo>
                  <a:cubicBezTo>
                    <a:pt x="82655" y="16239"/>
                    <a:pt x="86496" y="17398"/>
                    <a:pt x="90337" y="22776"/>
                  </a:cubicBezTo>
                  <a:lnTo>
                    <a:pt x="93609" y="21195"/>
                  </a:lnTo>
                  <a:cubicBezTo>
                    <a:pt x="89342" y="15500"/>
                    <a:pt x="83509" y="14024"/>
                    <a:pt x="76609" y="14024"/>
                  </a:cubicBezTo>
                  <a:cubicBezTo>
                    <a:pt x="70918" y="14024"/>
                    <a:pt x="66010" y="15395"/>
                    <a:pt x="62454" y="18031"/>
                  </a:cubicBezTo>
                  <a:lnTo>
                    <a:pt x="62454" y="0"/>
                  </a:lnTo>
                  <a:lnTo>
                    <a:pt x="53704" y="0"/>
                  </a:lnTo>
                  <a:lnTo>
                    <a:pt x="31440" y="42811"/>
                  </a:lnTo>
                  <a:lnTo>
                    <a:pt x="31227" y="42811"/>
                  </a:lnTo>
                  <a:lnTo>
                    <a:pt x="8535" y="0"/>
                  </a:lnTo>
                  <a:lnTo>
                    <a:pt x="0" y="0"/>
                  </a:lnTo>
                  <a:lnTo>
                    <a:pt x="0" y="52513"/>
                  </a:lnTo>
                  <a:lnTo>
                    <a:pt x="4125" y="52513"/>
                  </a:lnTo>
                  <a:lnTo>
                    <a:pt x="4125" y="6643"/>
                  </a:lnTo>
                  <a:lnTo>
                    <a:pt x="29093" y="53356"/>
                  </a:lnTo>
                  <a:lnTo>
                    <a:pt x="21410" y="53356"/>
                  </a:lnTo>
                  <a:lnTo>
                    <a:pt x="21410" y="105869"/>
                  </a:lnTo>
                  <a:lnTo>
                    <a:pt x="24967" y="105869"/>
                  </a:lnTo>
                  <a:lnTo>
                    <a:pt x="24967" y="60000"/>
                  </a:lnTo>
                  <a:lnTo>
                    <a:pt x="50219" y="107346"/>
                  </a:lnTo>
                  <a:lnTo>
                    <a:pt x="50290" y="107346"/>
                  </a:lnTo>
                  <a:lnTo>
                    <a:pt x="75826" y="59367"/>
                  </a:lnTo>
                  <a:lnTo>
                    <a:pt x="75826" y="105869"/>
                  </a:lnTo>
                  <a:lnTo>
                    <a:pt x="83224" y="105869"/>
                  </a:lnTo>
                  <a:lnTo>
                    <a:pt x="83224" y="70966"/>
                  </a:lnTo>
                  <a:lnTo>
                    <a:pt x="96455" y="70966"/>
                  </a:lnTo>
                  <a:lnTo>
                    <a:pt x="96455" y="120000"/>
                  </a:lnTo>
                  <a:lnTo>
                    <a:pt x="104137" y="120000"/>
                  </a:lnTo>
                  <a:lnTo>
                    <a:pt x="104137" y="70966"/>
                  </a:lnTo>
                  <a:lnTo>
                    <a:pt x="120000" y="70966"/>
                  </a:lnTo>
                  <a:lnTo>
                    <a:pt x="120000" y="68435"/>
                  </a:lnTo>
                  <a:lnTo>
                    <a:pt x="86141" y="68435"/>
                  </a:lnTo>
                  <a:close/>
                  <a:moveTo>
                    <a:pt x="80237" y="10650"/>
                  </a:moveTo>
                  <a:lnTo>
                    <a:pt x="92400" y="0"/>
                  </a:lnTo>
                  <a:lnTo>
                    <a:pt x="88559" y="0"/>
                  </a:lnTo>
                  <a:lnTo>
                    <a:pt x="77391" y="7486"/>
                  </a:lnTo>
                  <a:lnTo>
                    <a:pt x="66081" y="0"/>
                  </a:lnTo>
                  <a:lnTo>
                    <a:pt x="62454" y="0"/>
                  </a:lnTo>
                  <a:lnTo>
                    <a:pt x="74688" y="10650"/>
                  </a:lnTo>
                  <a:lnTo>
                    <a:pt x="80237" y="10650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2721" y="432"/>
              <a:ext cx="41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574" y="0"/>
                  </a:lnTo>
                  <a:lnTo>
                    <a:pt x="60331" y="108535"/>
                  </a:lnTo>
                  <a:lnTo>
                    <a:pt x="104751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10055" y="120000"/>
                  </a:lnTo>
                  <a:lnTo>
                    <a:pt x="110718" y="9936"/>
                  </a:lnTo>
                  <a:lnTo>
                    <a:pt x="66298" y="120000"/>
                  </a:lnTo>
                  <a:lnTo>
                    <a:pt x="54364" y="120000"/>
                  </a:lnTo>
                  <a:lnTo>
                    <a:pt x="9281" y="9936"/>
                  </a:lnTo>
                  <a:lnTo>
                    <a:pt x="994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2777" y="432"/>
              <a:ext cx="3" cy="36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795" y="432"/>
              <a:ext cx="33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551" y="0"/>
                  </a:lnTo>
                  <a:lnTo>
                    <a:pt x="107586" y="107770"/>
                  </a:lnTo>
                  <a:lnTo>
                    <a:pt x="107586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02620" y="120000"/>
                  </a:lnTo>
                  <a:lnTo>
                    <a:pt x="12413" y="12229"/>
                  </a:lnTo>
                  <a:lnTo>
                    <a:pt x="1241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840" y="432"/>
              <a:ext cx="3" cy="36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2857" y="432"/>
              <a:ext cx="29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656" y="79272"/>
                  </a:moveTo>
                  <a:lnTo>
                    <a:pt x="14656" y="80000"/>
                  </a:lnTo>
                  <a:cubicBezTo>
                    <a:pt x="14656" y="97454"/>
                    <a:pt x="32061" y="109090"/>
                    <a:pt x="60458" y="109090"/>
                  </a:cubicBezTo>
                  <a:cubicBezTo>
                    <a:pt x="88854" y="109090"/>
                    <a:pt x="105343" y="99636"/>
                    <a:pt x="105343" y="85090"/>
                  </a:cubicBezTo>
                  <a:cubicBezTo>
                    <a:pt x="105343" y="72727"/>
                    <a:pt x="93435" y="69090"/>
                    <a:pt x="68702" y="65454"/>
                  </a:cubicBezTo>
                  <a:lnTo>
                    <a:pt x="38473" y="61090"/>
                  </a:lnTo>
                  <a:cubicBezTo>
                    <a:pt x="15572" y="58181"/>
                    <a:pt x="4580" y="48727"/>
                    <a:pt x="4580" y="32727"/>
                  </a:cubicBezTo>
                  <a:cubicBezTo>
                    <a:pt x="4580" y="13090"/>
                    <a:pt x="24732" y="0"/>
                    <a:pt x="59541" y="0"/>
                  </a:cubicBezTo>
                  <a:cubicBezTo>
                    <a:pt x="94351" y="0"/>
                    <a:pt x="114503" y="13090"/>
                    <a:pt x="115419" y="34909"/>
                  </a:cubicBezTo>
                  <a:lnTo>
                    <a:pt x="101679" y="34909"/>
                  </a:lnTo>
                  <a:cubicBezTo>
                    <a:pt x="99847" y="18909"/>
                    <a:pt x="85190" y="10181"/>
                    <a:pt x="59541" y="10181"/>
                  </a:cubicBezTo>
                  <a:cubicBezTo>
                    <a:pt x="33893" y="10181"/>
                    <a:pt x="19236" y="18909"/>
                    <a:pt x="19236" y="32000"/>
                  </a:cubicBezTo>
                  <a:cubicBezTo>
                    <a:pt x="19236" y="44363"/>
                    <a:pt x="31145" y="48727"/>
                    <a:pt x="54961" y="51636"/>
                  </a:cubicBezTo>
                  <a:lnTo>
                    <a:pt x="82442" y="55272"/>
                  </a:lnTo>
                  <a:cubicBezTo>
                    <a:pt x="108091" y="58909"/>
                    <a:pt x="120000" y="68363"/>
                    <a:pt x="120000" y="85090"/>
                  </a:cubicBezTo>
                  <a:cubicBezTo>
                    <a:pt x="120000" y="106909"/>
                    <a:pt x="98931" y="120000"/>
                    <a:pt x="61374" y="120000"/>
                  </a:cubicBezTo>
                  <a:cubicBezTo>
                    <a:pt x="22900" y="120000"/>
                    <a:pt x="0" y="104727"/>
                    <a:pt x="0" y="81454"/>
                  </a:cubicBezTo>
                  <a:lnTo>
                    <a:pt x="0" y="79272"/>
                  </a:lnTo>
                  <a:lnTo>
                    <a:pt x="14656" y="7927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2895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430" y="10700"/>
                  </a:moveTo>
                  <a:lnTo>
                    <a:pt x="0" y="107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0700"/>
                  </a:lnTo>
                  <a:lnTo>
                    <a:pt x="67445" y="10700"/>
                  </a:lnTo>
                  <a:lnTo>
                    <a:pt x="67445" y="120000"/>
                  </a:lnTo>
                  <a:lnTo>
                    <a:pt x="53430" y="120000"/>
                  </a:lnTo>
                  <a:lnTo>
                    <a:pt x="53430" y="1070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2936" y="432"/>
              <a:ext cx="2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0700"/>
                  </a:lnTo>
                  <a:lnTo>
                    <a:pt x="15867" y="10700"/>
                  </a:lnTo>
                  <a:lnTo>
                    <a:pt x="15867" y="52738"/>
                  </a:lnTo>
                  <a:lnTo>
                    <a:pt x="112066" y="52738"/>
                  </a:lnTo>
                  <a:lnTo>
                    <a:pt x="112066" y="64203"/>
                  </a:lnTo>
                  <a:lnTo>
                    <a:pt x="15867" y="64203"/>
                  </a:lnTo>
                  <a:lnTo>
                    <a:pt x="15867" y="108535"/>
                  </a:lnTo>
                  <a:lnTo>
                    <a:pt x="120000" y="10853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976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14" y="10700"/>
                  </a:moveTo>
                  <a:lnTo>
                    <a:pt x="14014" y="57324"/>
                  </a:lnTo>
                  <a:lnTo>
                    <a:pt x="64817" y="57324"/>
                  </a:lnTo>
                  <a:cubicBezTo>
                    <a:pt x="90218" y="57324"/>
                    <a:pt x="101605" y="51210"/>
                    <a:pt x="101605" y="33630"/>
                  </a:cubicBezTo>
                  <a:cubicBezTo>
                    <a:pt x="101605" y="16050"/>
                    <a:pt x="89343" y="10700"/>
                    <a:pt x="63065" y="10700"/>
                  </a:cubicBezTo>
                  <a:lnTo>
                    <a:pt x="14014" y="10700"/>
                  </a:lnTo>
                  <a:close/>
                  <a:moveTo>
                    <a:pt x="0" y="0"/>
                  </a:moveTo>
                  <a:lnTo>
                    <a:pt x="66569" y="0"/>
                  </a:lnTo>
                  <a:cubicBezTo>
                    <a:pt x="98978" y="0"/>
                    <a:pt x="115620" y="10700"/>
                    <a:pt x="115620" y="32101"/>
                  </a:cubicBezTo>
                  <a:cubicBezTo>
                    <a:pt x="115620" y="48152"/>
                    <a:pt x="108613" y="57324"/>
                    <a:pt x="91970" y="61910"/>
                  </a:cubicBezTo>
                  <a:cubicBezTo>
                    <a:pt x="107737" y="64203"/>
                    <a:pt x="111240" y="70318"/>
                    <a:pt x="112992" y="84840"/>
                  </a:cubicBezTo>
                  <a:cubicBezTo>
                    <a:pt x="115620" y="100891"/>
                    <a:pt x="113868" y="113121"/>
                    <a:pt x="120000" y="120000"/>
                  </a:cubicBezTo>
                  <a:lnTo>
                    <a:pt x="103357" y="120000"/>
                  </a:lnTo>
                  <a:cubicBezTo>
                    <a:pt x="99854" y="109299"/>
                    <a:pt x="100729" y="97070"/>
                    <a:pt x="98978" y="84840"/>
                  </a:cubicBezTo>
                  <a:cubicBezTo>
                    <a:pt x="97226" y="72611"/>
                    <a:pt x="89343" y="68789"/>
                    <a:pt x="71824" y="68789"/>
                  </a:cubicBezTo>
                  <a:lnTo>
                    <a:pt x="14014" y="68789"/>
                  </a:lnTo>
                  <a:lnTo>
                    <a:pt x="1401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017" y="432"/>
              <a:ext cx="29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656" y="79272"/>
                  </a:moveTo>
                  <a:lnTo>
                    <a:pt x="14656" y="80000"/>
                  </a:lnTo>
                  <a:cubicBezTo>
                    <a:pt x="14656" y="97454"/>
                    <a:pt x="32061" y="109090"/>
                    <a:pt x="60458" y="109090"/>
                  </a:cubicBezTo>
                  <a:cubicBezTo>
                    <a:pt x="88854" y="109090"/>
                    <a:pt x="105343" y="99636"/>
                    <a:pt x="105343" y="85090"/>
                  </a:cubicBezTo>
                  <a:cubicBezTo>
                    <a:pt x="105343" y="72727"/>
                    <a:pt x="93435" y="69090"/>
                    <a:pt x="68702" y="65454"/>
                  </a:cubicBezTo>
                  <a:lnTo>
                    <a:pt x="38473" y="61090"/>
                  </a:lnTo>
                  <a:cubicBezTo>
                    <a:pt x="15572" y="58181"/>
                    <a:pt x="4580" y="48727"/>
                    <a:pt x="4580" y="32727"/>
                  </a:cubicBezTo>
                  <a:cubicBezTo>
                    <a:pt x="4580" y="13090"/>
                    <a:pt x="24732" y="0"/>
                    <a:pt x="59541" y="0"/>
                  </a:cubicBezTo>
                  <a:cubicBezTo>
                    <a:pt x="94351" y="0"/>
                    <a:pt x="115419" y="13090"/>
                    <a:pt x="115419" y="34909"/>
                  </a:cubicBezTo>
                  <a:lnTo>
                    <a:pt x="101679" y="34909"/>
                  </a:lnTo>
                  <a:cubicBezTo>
                    <a:pt x="99847" y="18909"/>
                    <a:pt x="85190" y="10181"/>
                    <a:pt x="59541" y="10181"/>
                  </a:cubicBezTo>
                  <a:cubicBezTo>
                    <a:pt x="33893" y="10181"/>
                    <a:pt x="19236" y="18909"/>
                    <a:pt x="19236" y="32000"/>
                  </a:cubicBezTo>
                  <a:cubicBezTo>
                    <a:pt x="19236" y="44363"/>
                    <a:pt x="31145" y="48727"/>
                    <a:pt x="54961" y="51636"/>
                  </a:cubicBezTo>
                  <a:lnTo>
                    <a:pt x="82442" y="55272"/>
                  </a:lnTo>
                  <a:cubicBezTo>
                    <a:pt x="108091" y="58909"/>
                    <a:pt x="120000" y="68363"/>
                    <a:pt x="120000" y="85090"/>
                  </a:cubicBezTo>
                  <a:cubicBezTo>
                    <a:pt x="120000" y="106909"/>
                    <a:pt x="98931" y="120000"/>
                    <a:pt x="61374" y="120000"/>
                  </a:cubicBezTo>
                  <a:cubicBezTo>
                    <a:pt x="22900" y="120000"/>
                    <a:pt x="0" y="104727"/>
                    <a:pt x="0" y="81454"/>
                  </a:cubicBezTo>
                  <a:lnTo>
                    <a:pt x="0" y="79272"/>
                  </a:lnTo>
                  <a:lnTo>
                    <a:pt x="14656" y="7927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3054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430" y="10700"/>
                  </a:moveTo>
                  <a:lnTo>
                    <a:pt x="0" y="107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0700"/>
                  </a:lnTo>
                  <a:lnTo>
                    <a:pt x="67445" y="10700"/>
                  </a:lnTo>
                  <a:lnTo>
                    <a:pt x="67445" y="120000"/>
                  </a:lnTo>
                  <a:lnTo>
                    <a:pt x="53430" y="120000"/>
                  </a:lnTo>
                  <a:lnTo>
                    <a:pt x="53430" y="1070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3092" y="432"/>
              <a:ext cx="36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750" y="0"/>
                  </a:lnTo>
                  <a:lnTo>
                    <a:pt x="60000" y="110063"/>
                  </a:lnTo>
                  <a:lnTo>
                    <a:pt x="107250" y="0"/>
                  </a:lnTo>
                  <a:lnTo>
                    <a:pt x="120000" y="0"/>
                  </a:lnTo>
                  <a:lnTo>
                    <a:pt x="67500" y="120000"/>
                  </a:lnTo>
                  <a:lnTo>
                    <a:pt x="525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135" y="432"/>
              <a:ext cx="37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63" y="59636"/>
                  </a:moveTo>
                  <a:cubicBezTo>
                    <a:pt x="108363" y="29090"/>
                    <a:pt x="90181" y="10909"/>
                    <a:pt x="60363" y="10909"/>
                  </a:cubicBezTo>
                  <a:cubicBezTo>
                    <a:pt x="29818" y="10909"/>
                    <a:pt x="11636" y="29090"/>
                    <a:pt x="11636" y="59636"/>
                  </a:cubicBezTo>
                  <a:cubicBezTo>
                    <a:pt x="11636" y="90909"/>
                    <a:pt x="29818" y="109090"/>
                    <a:pt x="60363" y="109090"/>
                  </a:cubicBezTo>
                  <a:cubicBezTo>
                    <a:pt x="90181" y="109090"/>
                    <a:pt x="108363" y="90909"/>
                    <a:pt x="108363" y="59636"/>
                  </a:cubicBezTo>
                  <a:close/>
                  <a:moveTo>
                    <a:pt x="60363" y="120000"/>
                  </a:moveTo>
                  <a:cubicBezTo>
                    <a:pt x="22545" y="120000"/>
                    <a:pt x="0" y="97454"/>
                    <a:pt x="0" y="59636"/>
                  </a:cubicBezTo>
                  <a:cubicBezTo>
                    <a:pt x="0" y="22545"/>
                    <a:pt x="22545" y="0"/>
                    <a:pt x="60363" y="0"/>
                  </a:cubicBezTo>
                  <a:cubicBezTo>
                    <a:pt x="97454" y="0"/>
                    <a:pt x="120000" y="22545"/>
                    <a:pt x="120000" y="59636"/>
                  </a:cubicBezTo>
                  <a:cubicBezTo>
                    <a:pt x="120000" y="97454"/>
                    <a:pt x="97454" y="120000"/>
                    <a:pt x="60363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3204" y="421"/>
              <a:ext cx="29" cy="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694" y="0"/>
                  </a:moveTo>
                  <a:lnTo>
                    <a:pt x="95267" y="0"/>
                  </a:lnTo>
                  <a:lnTo>
                    <a:pt x="66870" y="18373"/>
                  </a:lnTo>
                  <a:lnTo>
                    <a:pt x="51297" y="18373"/>
                  </a:lnTo>
                  <a:lnTo>
                    <a:pt x="22900" y="0"/>
                  </a:lnTo>
                  <a:lnTo>
                    <a:pt x="38473" y="0"/>
                  </a:lnTo>
                  <a:lnTo>
                    <a:pt x="59541" y="13205"/>
                  </a:lnTo>
                  <a:lnTo>
                    <a:pt x="79694" y="0"/>
                  </a:lnTo>
                  <a:close/>
                  <a:moveTo>
                    <a:pt x="14656" y="87846"/>
                  </a:moveTo>
                  <a:lnTo>
                    <a:pt x="14656" y="88421"/>
                  </a:lnTo>
                  <a:cubicBezTo>
                    <a:pt x="14656" y="102200"/>
                    <a:pt x="32061" y="111387"/>
                    <a:pt x="60458" y="111387"/>
                  </a:cubicBezTo>
                  <a:cubicBezTo>
                    <a:pt x="87938" y="111387"/>
                    <a:pt x="104427" y="103923"/>
                    <a:pt x="104427" y="92440"/>
                  </a:cubicBezTo>
                  <a:cubicBezTo>
                    <a:pt x="104427" y="82679"/>
                    <a:pt x="93435" y="79808"/>
                    <a:pt x="68702" y="76937"/>
                  </a:cubicBezTo>
                  <a:lnTo>
                    <a:pt x="38473" y="73492"/>
                  </a:lnTo>
                  <a:cubicBezTo>
                    <a:pt x="15572" y="71196"/>
                    <a:pt x="3664" y="63732"/>
                    <a:pt x="3664" y="51100"/>
                  </a:cubicBezTo>
                  <a:cubicBezTo>
                    <a:pt x="3664" y="35598"/>
                    <a:pt x="24732" y="25263"/>
                    <a:pt x="58625" y="25263"/>
                  </a:cubicBezTo>
                  <a:cubicBezTo>
                    <a:pt x="94351" y="25263"/>
                    <a:pt x="114503" y="35598"/>
                    <a:pt x="115419" y="52822"/>
                  </a:cubicBezTo>
                  <a:lnTo>
                    <a:pt x="101679" y="52822"/>
                  </a:lnTo>
                  <a:cubicBezTo>
                    <a:pt x="99847" y="40191"/>
                    <a:pt x="85190" y="33301"/>
                    <a:pt x="59541" y="33301"/>
                  </a:cubicBezTo>
                  <a:cubicBezTo>
                    <a:pt x="33893" y="33301"/>
                    <a:pt x="19236" y="40191"/>
                    <a:pt x="19236" y="50526"/>
                  </a:cubicBezTo>
                  <a:cubicBezTo>
                    <a:pt x="19236" y="60287"/>
                    <a:pt x="30229" y="63732"/>
                    <a:pt x="54961" y="66028"/>
                  </a:cubicBezTo>
                  <a:lnTo>
                    <a:pt x="82442" y="68899"/>
                  </a:lnTo>
                  <a:cubicBezTo>
                    <a:pt x="108091" y="71770"/>
                    <a:pt x="120000" y="79234"/>
                    <a:pt x="120000" y="92440"/>
                  </a:cubicBezTo>
                  <a:cubicBezTo>
                    <a:pt x="120000" y="109665"/>
                    <a:pt x="98931" y="119999"/>
                    <a:pt x="61374" y="119999"/>
                  </a:cubicBezTo>
                  <a:cubicBezTo>
                    <a:pt x="22900" y="119999"/>
                    <a:pt x="0" y="107942"/>
                    <a:pt x="0" y="89569"/>
                  </a:cubicBezTo>
                  <a:lnTo>
                    <a:pt x="0" y="87846"/>
                  </a:lnTo>
                  <a:lnTo>
                    <a:pt x="14656" y="87846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3247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4222" y="0"/>
                  </a:lnTo>
                  <a:lnTo>
                    <a:pt x="14222" y="65732"/>
                  </a:lnTo>
                  <a:lnTo>
                    <a:pt x="100444" y="0"/>
                  </a:lnTo>
                  <a:lnTo>
                    <a:pt x="120000" y="0"/>
                  </a:lnTo>
                  <a:lnTo>
                    <a:pt x="54222" y="50445"/>
                  </a:lnTo>
                  <a:lnTo>
                    <a:pt x="120000" y="120000"/>
                  </a:lnTo>
                  <a:lnTo>
                    <a:pt x="102222" y="120000"/>
                  </a:lnTo>
                  <a:lnTo>
                    <a:pt x="43555" y="58089"/>
                  </a:lnTo>
                  <a:lnTo>
                    <a:pt x="14222" y="80254"/>
                  </a:lnTo>
                  <a:lnTo>
                    <a:pt x="14222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3284" y="432"/>
              <a:ext cx="37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433" y="59636"/>
                  </a:moveTo>
                  <a:cubicBezTo>
                    <a:pt x="108433" y="29090"/>
                    <a:pt x="90361" y="10909"/>
                    <a:pt x="59999" y="10909"/>
                  </a:cubicBezTo>
                  <a:cubicBezTo>
                    <a:pt x="29638" y="10909"/>
                    <a:pt x="11566" y="29090"/>
                    <a:pt x="11566" y="59636"/>
                  </a:cubicBezTo>
                  <a:cubicBezTo>
                    <a:pt x="11566" y="90909"/>
                    <a:pt x="29638" y="109090"/>
                    <a:pt x="59999" y="109090"/>
                  </a:cubicBezTo>
                  <a:cubicBezTo>
                    <a:pt x="90361" y="109090"/>
                    <a:pt x="108433" y="90909"/>
                    <a:pt x="108433" y="59636"/>
                  </a:cubicBezTo>
                  <a:close/>
                  <a:moveTo>
                    <a:pt x="59999" y="120000"/>
                  </a:moveTo>
                  <a:cubicBezTo>
                    <a:pt x="22409" y="120000"/>
                    <a:pt x="0" y="97454"/>
                    <a:pt x="0" y="59636"/>
                  </a:cubicBezTo>
                  <a:cubicBezTo>
                    <a:pt x="0" y="22545"/>
                    <a:pt x="22409" y="0"/>
                    <a:pt x="59999" y="0"/>
                  </a:cubicBezTo>
                  <a:cubicBezTo>
                    <a:pt x="97590" y="0"/>
                    <a:pt x="119999" y="22545"/>
                    <a:pt x="119999" y="59636"/>
                  </a:cubicBezTo>
                  <a:cubicBezTo>
                    <a:pt x="119999" y="97454"/>
                    <a:pt x="97590" y="120000"/>
                    <a:pt x="59999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3334" y="432"/>
              <a:ext cx="26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842" y="0"/>
                  </a:lnTo>
                  <a:lnTo>
                    <a:pt x="16842" y="108535"/>
                  </a:lnTo>
                  <a:lnTo>
                    <a:pt x="119999" y="108535"/>
                  </a:lnTo>
                  <a:lnTo>
                    <a:pt x="119999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3368" y="432"/>
              <a:ext cx="29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656" y="79272"/>
                  </a:moveTo>
                  <a:lnTo>
                    <a:pt x="14656" y="80000"/>
                  </a:lnTo>
                  <a:cubicBezTo>
                    <a:pt x="14656" y="97454"/>
                    <a:pt x="32061" y="109090"/>
                    <a:pt x="60458" y="109090"/>
                  </a:cubicBezTo>
                  <a:cubicBezTo>
                    <a:pt x="87938" y="109090"/>
                    <a:pt x="104427" y="99636"/>
                    <a:pt x="104427" y="85090"/>
                  </a:cubicBezTo>
                  <a:cubicBezTo>
                    <a:pt x="104427" y="72727"/>
                    <a:pt x="93435" y="69090"/>
                    <a:pt x="68702" y="65454"/>
                  </a:cubicBezTo>
                  <a:lnTo>
                    <a:pt x="38473" y="61090"/>
                  </a:lnTo>
                  <a:cubicBezTo>
                    <a:pt x="15572" y="58181"/>
                    <a:pt x="3664" y="48727"/>
                    <a:pt x="3664" y="32727"/>
                  </a:cubicBezTo>
                  <a:cubicBezTo>
                    <a:pt x="3664" y="13090"/>
                    <a:pt x="24732" y="0"/>
                    <a:pt x="58625" y="0"/>
                  </a:cubicBezTo>
                  <a:cubicBezTo>
                    <a:pt x="94351" y="0"/>
                    <a:pt x="114503" y="13090"/>
                    <a:pt x="115419" y="34909"/>
                  </a:cubicBezTo>
                  <a:lnTo>
                    <a:pt x="101679" y="34909"/>
                  </a:lnTo>
                  <a:cubicBezTo>
                    <a:pt x="99847" y="18909"/>
                    <a:pt x="85190" y="10181"/>
                    <a:pt x="59541" y="10181"/>
                  </a:cubicBezTo>
                  <a:cubicBezTo>
                    <a:pt x="33893" y="10181"/>
                    <a:pt x="19236" y="18909"/>
                    <a:pt x="19236" y="32000"/>
                  </a:cubicBezTo>
                  <a:cubicBezTo>
                    <a:pt x="19236" y="44363"/>
                    <a:pt x="30229" y="48727"/>
                    <a:pt x="54961" y="51636"/>
                  </a:cubicBezTo>
                  <a:lnTo>
                    <a:pt x="82442" y="55272"/>
                  </a:lnTo>
                  <a:cubicBezTo>
                    <a:pt x="108091" y="58909"/>
                    <a:pt x="120000" y="68363"/>
                    <a:pt x="120000" y="85090"/>
                  </a:cubicBezTo>
                  <a:cubicBezTo>
                    <a:pt x="120000" y="106909"/>
                    <a:pt x="98931" y="120000"/>
                    <a:pt x="61374" y="120000"/>
                  </a:cubicBezTo>
                  <a:cubicBezTo>
                    <a:pt x="22900" y="120000"/>
                    <a:pt x="0" y="104727"/>
                    <a:pt x="0" y="81454"/>
                  </a:cubicBezTo>
                  <a:lnTo>
                    <a:pt x="0" y="79272"/>
                  </a:lnTo>
                  <a:lnTo>
                    <a:pt x="14656" y="7927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3406" y="432"/>
              <a:ext cx="31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430" y="10700"/>
                  </a:moveTo>
                  <a:lnTo>
                    <a:pt x="0" y="107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0700"/>
                  </a:lnTo>
                  <a:lnTo>
                    <a:pt x="66569" y="10700"/>
                  </a:lnTo>
                  <a:lnTo>
                    <a:pt x="66569" y="120000"/>
                  </a:lnTo>
                  <a:lnTo>
                    <a:pt x="53430" y="120000"/>
                  </a:lnTo>
                  <a:lnTo>
                    <a:pt x="53430" y="1070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3443" y="432"/>
              <a:ext cx="36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3416" y="0"/>
                  </a:lnTo>
                  <a:lnTo>
                    <a:pt x="60372" y="110063"/>
                  </a:lnTo>
                  <a:lnTo>
                    <a:pt x="107329" y="0"/>
                  </a:lnTo>
                  <a:lnTo>
                    <a:pt x="120000" y="0"/>
                  </a:lnTo>
                  <a:lnTo>
                    <a:pt x="67826" y="120000"/>
                  </a:lnTo>
                  <a:lnTo>
                    <a:pt x="52919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3490" y="421"/>
              <a:ext cx="9" cy="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0"/>
                  </a:lnTo>
                  <a:lnTo>
                    <a:pt x="42000" y="18731"/>
                  </a:lnTo>
                  <a:lnTo>
                    <a:pt x="3000" y="18731"/>
                  </a:lnTo>
                  <a:lnTo>
                    <a:pt x="60000" y="0"/>
                  </a:lnTo>
                  <a:close/>
                  <a:moveTo>
                    <a:pt x="0" y="28097"/>
                  </a:moveTo>
                  <a:lnTo>
                    <a:pt x="45000" y="28097"/>
                  </a:lnTo>
                  <a:lnTo>
                    <a:pt x="45000" y="120000"/>
                  </a:lnTo>
                  <a:lnTo>
                    <a:pt x="0" y="120000"/>
                  </a:lnTo>
                  <a:lnTo>
                    <a:pt x="0" y="28097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3509" y="465"/>
              <a:ext cx="3" cy="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63396"/>
                  </a:lnTo>
                  <a:cubicBezTo>
                    <a:pt x="113333" y="92830"/>
                    <a:pt x="86666" y="110943"/>
                    <a:pt x="0" y="120000"/>
                  </a:cubicBezTo>
                  <a:lnTo>
                    <a:pt x="0" y="97358"/>
                  </a:lnTo>
                  <a:cubicBezTo>
                    <a:pt x="40000" y="90566"/>
                    <a:pt x="53333" y="81509"/>
                    <a:pt x="53333" y="63396"/>
                  </a:cubicBezTo>
                  <a:lnTo>
                    <a:pt x="53333" y="43018"/>
                  </a:lnTo>
                  <a:lnTo>
                    <a:pt x="0" y="4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2782" y="490"/>
              <a:ext cx="34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5894" y="0"/>
                  </a:lnTo>
                  <a:lnTo>
                    <a:pt x="60397" y="108923"/>
                  </a:lnTo>
                  <a:lnTo>
                    <a:pt x="104105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09668" y="120000"/>
                  </a:lnTo>
                  <a:lnTo>
                    <a:pt x="109668" y="10153"/>
                  </a:lnTo>
                  <a:lnTo>
                    <a:pt x="65960" y="120000"/>
                  </a:lnTo>
                  <a:lnTo>
                    <a:pt x="54039" y="120000"/>
                  </a:lnTo>
                  <a:lnTo>
                    <a:pt x="8741" y="10153"/>
                  </a:lnTo>
                  <a:lnTo>
                    <a:pt x="10331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2828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421" y="0"/>
                  </a:lnTo>
                  <a:lnTo>
                    <a:pt x="16421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2854" y="480"/>
              <a:ext cx="30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333" y="0"/>
                  </a:moveTo>
                  <a:lnTo>
                    <a:pt x="83555" y="0"/>
                  </a:lnTo>
                  <a:lnTo>
                    <a:pt x="64888" y="19058"/>
                  </a:lnTo>
                  <a:lnTo>
                    <a:pt x="55111" y="19058"/>
                  </a:lnTo>
                  <a:lnTo>
                    <a:pt x="69333" y="0"/>
                  </a:lnTo>
                  <a:close/>
                  <a:moveTo>
                    <a:pt x="86222" y="83294"/>
                  </a:moveTo>
                  <a:lnTo>
                    <a:pt x="60444" y="36000"/>
                  </a:lnTo>
                  <a:lnTo>
                    <a:pt x="33777" y="83294"/>
                  </a:lnTo>
                  <a:lnTo>
                    <a:pt x="86222" y="83294"/>
                  </a:lnTo>
                  <a:close/>
                  <a:moveTo>
                    <a:pt x="53333" y="28235"/>
                  </a:moveTo>
                  <a:lnTo>
                    <a:pt x="66666" y="28235"/>
                  </a:lnTo>
                  <a:lnTo>
                    <a:pt x="120000" y="120000"/>
                  </a:lnTo>
                  <a:lnTo>
                    <a:pt x="107555" y="120000"/>
                  </a:lnTo>
                  <a:lnTo>
                    <a:pt x="91555" y="91764"/>
                  </a:lnTo>
                  <a:lnTo>
                    <a:pt x="28444" y="91764"/>
                  </a:lnTo>
                  <a:lnTo>
                    <a:pt x="11555" y="120000"/>
                  </a:lnTo>
                  <a:lnTo>
                    <a:pt x="0" y="120000"/>
                  </a:lnTo>
                  <a:lnTo>
                    <a:pt x="53333" y="2823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892" y="490"/>
              <a:ext cx="28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786" y="11076"/>
                  </a:moveTo>
                  <a:lnTo>
                    <a:pt x="12786" y="108923"/>
                  </a:lnTo>
                  <a:lnTo>
                    <a:pt x="47213" y="108923"/>
                  </a:lnTo>
                  <a:cubicBezTo>
                    <a:pt x="64918" y="108923"/>
                    <a:pt x="78688" y="108000"/>
                    <a:pt x="88524" y="101538"/>
                  </a:cubicBezTo>
                  <a:cubicBezTo>
                    <a:pt x="101311" y="93230"/>
                    <a:pt x="107213" y="80307"/>
                    <a:pt x="107213" y="59076"/>
                  </a:cubicBezTo>
                  <a:cubicBezTo>
                    <a:pt x="107213" y="39692"/>
                    <a:pt x="101311" y="25846"/>
                    <a:pt x="88524" y="18461"/>
                  </a:cubicBezTo>
                  <a:cubicBezTo>
                    <a:pt x="77704" y="12000"/>
                    <a:pt x="63934" y="11076"/>
                    <a:pt x="44262" y="11076"/>
                  </a:cubicBezTo>
                  <a:lnTo>
                    <a:pt x="12786" y="11076"/>
                  </a:lnTo>
                  <a:close/>
                  <a:moveTo>
                    <a:pt x="99344" y="11076"/>
                  </a:moveTo>
                  <a:cubicBezTo>
                    <a:pt x="114098" y="21230"/>
                    <a:pt x="120000" y="36923"/>
                    <a:pt x="120000" y="60000"/>
                  </a:cubicBezTo>
                  <a:cubicBezTo>
                    <a:pt x="120000" y="83076"/>
                    <a:pt x="114098" y="99692"/>
                    <a:pt x="99344" y="109846"/>
                  </a:cubicBezTo>
                  <a:cubicBezTo>
                    <a:pt x="86557" y="119076"/>
                    <a:pt x="69836" y="120000"/>
                    <a:pt x="47213" y="120000"/>
                  </a:cubicBezTo>
                  <a:lnTo>
                    <a:pt x="0" y="120000"/>
                  </a:lnTo>
                  <a:lnTo>
                    <a:pt x="0" y="0"/>
                  </a:lnTo>
                  <a:lnTo>
                    <a:pt x="47213" y="0"/>
                  </a:lnTo>
                  <a:cubicBezTo>
                    <a:pt x="69836" y="0"/>
                    <a:pt x="86557" y="923"/>
                    <a:pt x="99344" y="1107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929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076"/>
                  </a:lnTo>
                  <a:lnTo>
                    <a:pt x="15600" y="11076"/>
                  </a:lnTo>
                  <a:lnTo>
                    <a:pt x="15600" y="53538"/>
                  </a:lnTo>
                  <a:lnTo>
                    <a:pt x="112800" y="53538"/>
                  </a:lnTo>
                  <a:lnTo>
                    <a:pt x="112800" y="64615"/>
                  </a:lnTo>
                  <a:lnTo>
                    <a:pt x="15600" y="64615"/>
                  </a:lnTo>
                  <a:lnTo>
                    <a:pt x="15600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2959" y="480"/>
              <a:ext cx="26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368" y="0"/>
                  </a:moveTo>
                  <a:lnTo>
                    <a:pt x="102105" y="0"/>
                  </a:lnTo>
                  <a:lnTo>
                    <a:pt x="75789" y="19058"/>
                  </a:lnTo>
                  <a:lnTo>
                    <a:pt x="59999" y="19058"/>
                  </a:lnTo>
                  <a:lnTo>
                    <a:pt x="33684" y="0"/>
                  </a:lnTo>
                  <a:lnTo>
                    <a:pt x="48421" y="0"/>
                  </a:lnTo>
                  <a:lnTo>
                    <a:pt x="67368" y="13411"/>
                  </a:lnTo>
                  <a:lnTo>
                    <a:pt x="87368" y="0"/>
                  </a:lnTo>
                  <a:close/>
                  <a:moveTo>
                    <a:pt x="0" y="111529"/>
                  </a:moveTo>
                  <a:lnTo>
                    <a:pt x="101052" y="36705"/>
                  </a:lnTo>
                  <a:lnTo>
                    <a:pt x="5263" y="36705"/>
                  </a:lnTo>
                  <a:lnTo>
                    <a:pt x="5263" y="28235"/>
                  </a:lnTo>
                  <a:lnTo>
                    <a:pt x="119999" y="28235"/>
                  </a:lnTo>
                  <a:lnTo>
                    <a:pt x="119999" y="36705"/>
                  </a:lnTo>
                  <a:lnTo>
                    <a:pt x="16842" y="111529"/>
                  </a:lnTo>
                  <a:lnTo>
                    <a:pt x="119999" y="111529"/>
                  </a:lnTo>
                  <a:lnTo>
                    <a:pt x="119999" y="120000"/>
                  </a:lnTo>
                  <a:lnTo>
                    <a:pt x="0" y="120000"/>
                  </a:lnTo>
                  <a:lnTo>
                    <a:pt x="0" y="11152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993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076"/>
                  </a:lnTo>
                  <a:lnTo>
                    <a:pt x="15600" y="11076"/>
                  </a:lnTo>
                  <a:lnTo>
                    <a:pt x="15600" y="53538"/>
                  </a:lnTo>
                  <a:lnTo>
                    <a:pt x="111600" y="53538"/>
                  </a:lnTo>
                  <a:lnTo>
                    <a:pt x="111600" y="64615"/>
                  </a:lnTo>
                  <a:lnTo>
                    <a:pt x="15600" y="64615"/>
                  </a:lnTo>
                  <a:lnTo>
                    <a:pt x="15600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038" y="490"/>
              <a:ext cx="29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865" y="72000"/>
                  </a:moveTo>
                  <a:lnTo>
                    <a:pt x="60000" y="10153"/>
                  </a:lnTo>
                  <a:lnTo>
                    <a:pt x="33134" y="72000"/>
                  </a:lnTo>
                  <a:lnTo>
                    <a:pt x="86865" y="72000"/>
                  </a:lnTo>
                  <a:close/>
                  <a:moveTo>
                    <a:pt x="53731" y="0"/>
                  </a:moveTo>
                  <a:lnTo>
                    <a:pt x="67164" y="0"/>
                  </a:lnTo>
                  <a:lnTo>
                    <a:pt x="120000" y="120000"/>
                  </a:lnTo>
                  <a:lnTo>
                    <a:pt x="108358" y="120000"/>
                  </a:lnTo>
                  <a:lnTo>
                    <a:pt x="92238" y="83076"/>
                  </a:lnTo>
                  <a:lnTo>
                    <a:pt x="27761" y="83076"/>
                  </a:lnTo>
                  <a:lnTo>
                    <a:pt x="11641" y="120000"/>
                  </a:lnTo>
                  <a:lnTo>
                    <a:pt x="0" y="120000"/>
                  </a:lnTo>
                  <a:lnTo>
                    <a:pt x="53731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089" y="490"/>
              <a:ext cx="26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631" y="11076"/>
                  </a:moveTo>
                  <a:lnTo>
                    <a:pt x="0" y="11076"/>
                  </a:lnTo>
                  <a:lnTo>
                    <a:pt x="0" y="0"/>
                  </a:lnTo>
                  <a:lnTo>
                    <a:pt x="119999" y="0"/>
                  </a:lnTo>
                  <a:lnTo>
                    <a:pt x="119999" y="11076"/>
                  </a:lnTo>
                  <a:lnTo>
                    <a:pt x="66315" y="11076"/>
                  </a:lnTo>
                  <a:lnTo>
                    <a:pt x="66315" y="120000"/>
                  </a:lnTo>
                  <a:lnTo>
                    <a:pt x="52631" y="120000"/>
                  </a:lnTo>
                  <a:lnTo>
                    <a:pt x="52631" y="11076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3122" y="480"/>
              <a:ext cx="22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800" y="0"/>
                  </a:moveTo>
                  <a:lnTo>
                    <a:pt x="99600" y="0"/>
                  </a:lnTo>
                  <a:lnTo>
                    <a:pt x="69600" y="19058"/>
                  </a:lnTo>
                  <a:lnTo>
                    <a:pt x="51600" y="19058"/>
                  </a:lnTo>
                  <a:lnTo>
                    <a:pt x="21600" y="0"/>
                  </a:lnTo>
                  <a:lnTo>
                    <a:pt x="38400" y="0"/>
                  </a:lnTo>
                  <a:lnTo>
                    <a:pt x="61200" y="13411"/>
                  </a:lnTo>
                  <a:lnTo>
                    <a:pt x="82800" y="0"/>
                  </a:lnTo>
                  <a:close/>
                  <a:moveTo>
                    <a:pt x="0" y="28235"/>
                  </a:moveTo>
                  <a:lnTo>
                    <a:pt x="120000" y="28235"/>
                  </a:lnTo>
                  <a:lnTo>
                    <a:pt x="120000" y="36705"/>
                  </a:lnTo>
                  <a:lnTo>
                    <a:pt x="15600" y="36705"/>
                  </a:lnTo>
                  <a:lnTo>
                    <a:pt x="15600" y="69176"/>
                  </a:lnTo>
                  <a:lnTo>
                    <a:pt x="111600" y="69176"/>
                  </a:lnTo>
                  <a:lnTo>
                    <a:pt x="111600" y="77647"/>
                  </a:lnTo>
                  <a:lnTo>
                    <a:pt x="15600" y="77647"/>
                  </a:lnTo>
                  <a:lnTo>
                    <a:pt x="15600" y="111529"/>
                  </a:lnTo>
                  <a:lnTo>
                    <a:pt x="120000" y="111529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2823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154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421" y="0"/>
                  </a:lnTo>
                  <a:lnTo>
                    <a:pt x="16421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179" y="488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737" y="59562"/>
                  </a:moveTo>
                  <a:cubicBezTo>
                    <a:pt x="107737" y="28905"/>
                    <a:pt x="90218" y="10510"/>
                    <a:pt x="59562" y="10510"/>
                  </a:cubicBezTo>
                  <a:cubicBezTo>
                    <a:pt x="29781" y="10510"/>
                    <a:pt x="11386" y="28905"/>
                    <a:pt x="11386" y="59562"/>
                  </a:cubicBezTo>
                  <a:cubicBezTo>
                    <a:pt x="11386" y="90218"/>
                    <a:pt x="29781" y="108613"/>
                    <a:pt x="59562" y="108613"/>
                  </a:cubicBezTo>
                  <a:cubicBezTo>
                    <a:pt x="90218" y="108613"/>
                    <a:pt x="107737" y="90218"/>
                    <a:pt x="107737" y="59562"/>
                  </a:cubicBezTo>
                  <a:close/>
                  <a:moveTo>
                    <a:pt x="59562" y="120000"/>
                  </a:moveTo>
                  <a:cubicBezTo>
                    <a:pt x="21897" y="120000"/>
                    <a:pt x="0" y="97226"/>
                    <a:pt x="0" y="59562"/>
                  </a:cubicBezTo>
                  <a:cubicBezTo>
                    <a:pt x="0" y="22773"/>
                    <a:pt x="21897" y="0"/>
                    <a:pt x="59562" y="0"/>
                  </a:cubicBezTo>
                  <a:cubicBezTo>
                    <a:pt x="97226" y="0"/>
                    <a:pt x="120000" y="22773"/>
                    <a:pt x="120000" y="59562"/>
                  </a:cubicBezTo>
                  <a:cubicBezTo>
                    <a:pt x="120000" y="97226"/>
                    <a:pt x="97226" y="120000"/>
                    <a:pt x="59562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215" y="490"/>
              <a:ext cx="30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631" y="0"/>
                  </a:lnTo>
                  <a:lnTo>
                    <a:pt x="59548" y="109846"/>
                  </a:lnTo>
                  <a:lnTo>
                    <a:pt x="107368" y="0"/>
                  </a:lnTo>
                  <a:lnTo>
                    <a:pt x="120000" y="0"/>
                  </a:lnTo>
                  <a:lnTo>
                    <a:pt x="67669" y="120000"/>
                  </a:lnTo>
                  <a:lnTo>
                    <a:pt x="5233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250" y="480"/>
              <a:ext cx="28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0" y="0"/>
                  </a:moveTo>
                  <a:lnTo>
                    <a:pt x="87360" y="0"/>
                  </a:lnTo>
                  <a:lnTo>
                    <a:pt x="67200" y="19058"/>
                  </a:lnTo>
                  <a:lnTo>
                    <a:pt x="56640" y="19058"/>
                  </a:lnTo>
                  <a:lnTo>
                    <a:pt x="72000" y="0"/>
                  </a:lnTo>
                  <a:close/>
                  <a:moveTo>
                    <a:pt x="53760" y="80470"/>
                  </a:moveTo>
                  <a:lnTo>
                    <a:pt x="0" y="28235"/>
                  </a:lnTo>
                  <a:lnTo>
                    <a:pt x="15360" y="28235"/>
                  </a:lnTo>
                  <a:lnTo>
                    <a:pt x="59520" y="73411"/>
                  </a:lnTo>
                  <a:lnTo>
                    <a:pt x="104640" y="28235"/>
                  </a:lnTo>
                  <a:lnTo>
                    <a:pt x="120000" y="28235"/>
                  </a:lnTo>
                  <a:lnTo>
                    <a:pt x="66240" y="80470"/>
                  </a:lnTo>
                  <a:lnTo>
                    <a:pt x="66240" y="120000"/>
                  </a:lnTo>
                  <a:lnTo>
                    <a:pt x="53760" y="120000"/>
                  </a:lnTo>
                  <a:lnTo>
                    <a:pt x="53760" y="804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3284" y="488"/>
              <a:ext cx="29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90" y="10510"/>
                  </a:moveTo>
                  <a:cubicBezTo>
                    <a:pt x="31145" y="10510"/>
                    <a:pt x="11908" y="28905"/>
                    <a:pt x="11908" y="59562"/>
                  </a:cubicBezTo>
                  <a:cubicBezTo>
                    <a:pt x="11908" y="90218"/>
                    <a:pt x="31145" y="108613"/>
                    <a:pt x="60458" y="108613"/>
                  </a:cubicBezTo>
                  <a:cubicBezTo>
                    <a:pt x="84274" y="108613"/>
                    <a:pt x="102595" y="95474"/>
                    <a:pt x="107175" y="73576"/>
                  </a:cubicBezTo>
                  <a:lnTo>
                    <a:pt x="120000" y="73576"/>
                  </a:lnTo>
                  <a:cubicBezTo>
                    <a:pt x="114503" y="102481"/>
                    <a:pt x="91603" y="120000"/>
                    <a:pt x="60458" y="120000"/>
                  </a:cubicBezTo>
                  <a:cubicBezTo>
                    <a:pt x="23816" y="120000"/>
                    <a:pt x="0" y="96350"/>
                    <a:pt x="0" y="59562"/>
                  </a:cubicBezTo>
                  <a:cubicBezTo>
                    <a:pt x="0" y="22773"/>
                    <a:pt x="23816" y="0"/>
                    <a:pt x="62290" y="0"/>
                  </a:cubicBezTo>
                  <a:cubicBezTo>
                    <a:pt x="93435" y="0"/>
                    <a:pt x="114503" y="14890"/>
                    <a:pt x="118167" y="40291"/>
                  </a:cubicBezTo>
                  <a:lnTo>
                    <a:pt x="106259" y="40291"/>
                  </a:lnTo>
                  <a:cubicBezTo>
                    <a:pt x="101679" y="21021"/>
                    <a:pt x="86106" y="10510"/>
                    <a:pt x="62290" y="1051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3324" y="490"/>
              <a:ext cx="25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4054" y="0"/>
                  </a:lnTo>
                  <a:lnTo>
                    <a:pt x="14054" y="49846"/>
                  </a:lnTo>
                  <a:lnTo>
                    <a:pt x="105945" y="49846"/>
                  </a:lnTo>
                  <a:lnTo>
                    <a:pt x="105945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05945" y="120000"/>
                  </a:lnTo>
                  <a:lnTo>
                    <a:pt x="105945" y="61846"/>
                  </a:lnTo>
                  <a:lnTo>
                    <a:pt x="14054" y="61846"/>
                  </a:lnTo>
                  <a:lnTo>
                    <a:pt x="1405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3358" y="488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613" y="59562"/>
                  </a:moveTo>
                  <a:cubicBezTo>
                    <a:pt x="108613" y="28905"/>
                    <a:pt x="90218" y="10510"/>
                    <a:pt x="60437" y="10510"/>
                  </a:cubicBezTo>
                  <a:cubicBezTo>
                    <a:pt x="29781" y="10510"/>
                    <a:pt x="11386" y="28905"/>
                    <a:pt x="11386" y="59562"/>
                  </a:cubicBezTo>
                  <a:cubicBezTo>
                    <a:pt x="11386" y="90218"/>
                    <a:pt x="29781" y="108613"/>
                    <a:pt x="60437" y="108613"/>
                  </a:cubicBezTo>
                  <a:cubicBezTo>
                    <a:pt x="90218" y="108613"/>
                    <a:pt x="108613" y="90218"/>
                    <a:pt x="108613" y="59562"/>
                  </a:cubicBezTo>
                  <a:close/>
                  <a:moveTo>
                    <a:pt x="60437" y="120000"/>
                  </a:moveTo>
                  <a:cubicBezTo>
                    <a:pt x="22773" y="120000"/>
                    <a:pt x="0" y="97226"/>
                    <a:pt x="0" y="59562"/>
                  </a:cubicBezTo>
                  <a:cubicBezTo>
                    <a:pt x="0" y="22773"/>
                    <a:pt x="22773" y="0"/>
                    <a:pt x="60437" y="0"/>
                  </a:cubicBezTo>
                  <a:cubicBezTo>
                    <a:pt x="97226" y="0"/>
                    <a:pt x="120000" y="22773"/>
                    <a:pt x="120000" y="59562"/>
                  </a:cubicBezTo>
                  <a:cubicBezTo>
                    <a:pt x="120000" y="97226"/>
                    <a:pt x="97226" y="120000"/>
                    <a:pt x="60437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3393" y="490"/>
              <a:ext cx="30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3432" y="0"/>
                  </a:lnTo>
                  <a:lnTo>
                    <a:pt x="60000" y="109846"/>
                  </a:lnTo>
                  <a:lnTo>
                    <a:pt x="106567" y="0"/>
                  </a:lnTo>
                  <a:lnTo>
                    <a:pt x="120000" y="0"/>
                  </a:lnTo>
                  <a:lnTo>
                    <a:pt x="67164" y="120000"/>
                  </a:lnTo>
                  <a:lnTo>
                    <a:pt x="5283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3429" y="490"/>
              <a:ext cx="28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68307"/>
                  </a:moveTo>
                  <a:lnTo>
                    <a:pt x="0" y="0"/>
                  </a:lnTo>
                  <a:lnTo>
                    <a:pt x="16190" y="0"/>
                  </a:lnTo>
                  <a:lnTo>
                    <a:pt x="60000" y="59076"/>
                  </a:lnTo>
                  <a:lnTo>
                    <a:pt x="104761" y="0"/>
                  </a:lnTo>
                  <a:lnTo>
                    <a:pt x="120000" y="0"/>
                  </a:lnTo>
                  <a:lnTo>
                    <a:pt x="65714" y="68307"/>
                  </a:lnTo>
                  <a:lnTo>
                    <a:pt x="65714" y="120000"/>
                  </a:lnTo>
                  <a:lnTo>
                    <a:pt x="53333" y="120000"/>
                  </a:lnTo>
                  <a:lnTo>
                    <a:pt x="53333" y="68307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203" y="119"/>
              <a:ext cx="637" cy="442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216" y="130"/>
              <a:ext cx="613" cy="418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501" y="18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478" y="120000"/>
                  </a:moveTo>
                  <a:lnTo>
                    <a:pt x="60000" y="91363"/>
                  </a:lnTo>
                  <a:lnTo>
                    <a:pt x="97173" y="120000"/>
                  </a:lnTo>
                  <a:lnTo>
                    <a:pt x="82826" y="74318"/>
                  </a:lnTo>
                  <a:lnTo>
                    <a:pt x="120000" y="46363"/>
                  </a:lnTo>
                  <a:lnTo>
                    <a:pt x="74347" y="46363"/>
                  </a:lnTo>
                  <a:lnTo>
                    <a:pt x="60000" y="0"/>
                  </a:lnTo>
                  <a:lnTo>
                    <a:pt x="45652" y="46363"/>
                  </a:lnTo>
                  <a:lnTo>
                    <a:pt x="0" y="46363"/>
                  </a:lnTo>
                  <a:lnTo>
                    <a:pt x="37173" y="74318"/>
                  </a:lnTo>
                  <a:lnTo>
                    <a:pt x="23478" y="12000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434" y="20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826" y="119999"/>
                  </a:moveTo>
                  <a:lnTo>
                    <a:pt x="60000" y="91885"/>
                  </a:lnTo>
                  <a:lnTo>
                    <a:pt x="96521" y="119999"/>
                  </a:lnTo>
                  <a:lnTo>
                    <a:pt x="82826" y="74057"/>
                  </a:lnTo>
                  <a:lnTo>
                    <a:pt x="120000" y="45942"/>
                  </a:lnTo>
                  <a:lnTo>
                    <a:pt x="73695" y="45942"/>
                  </a:lnTo>
                  <a:lnTo>
                    <a:pt x="60000" y="0"/>
                  </a:lnTo>
                  <a:lnTo>
                    <a:pt x="45652" y="45942"/>
                  </a:lnTo>
                  <a:lnTo>
                    <a:pt x="0" y="45942"/>
                  </a:lnTo>
                  <a:lnTo>
                    <a:pt x="37173" y="74057"/>
                  </a:lnTo>
                  <a:lnTo>
                    <a:pt x="22826" y="119999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85" y="25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5652" y="46628"/>
                  </a:lnTo>
                  <a:lnTo>
                    <a:pt x="0" y="46628"/>
                  </a:lnTo>
                  <a:lnTo>
                    <a:pt x="37173" y="74742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742"/>
                  </a:lnTo>
                  <a:lnTo>
                    <a:pt x="120000" y="46628"/>
                  </a:lnTo>
                  <a:lnTo>
                    <a:pt x="74347" y="46628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68" y="318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324" y="91885"/>
                  </a:moveTo>
                  <a:lnTo>
                    <a:pt x="96648" y="119999"/>
                  </a:lnTo>
                  <a:lnTo>
                    <a:pt x="83027" y="74742"/>
                  </a:lnTo>
                  <a:lnTo>
                    <a:pt x="120000" y="45942"/>
                  </a:lnTo>
                  <a:lnTo>
                    <a:pt x="73945" y="45942"/>
                  </a:lnTo>
                  <a:lnTo>
                    <a:pt x="60324" y="0"/>
                  </a:lnTo>
                  <a:lnTo>
                    <a:pt x="46054" y="46628"/>
                  </a:lnTo>
                  <a:lnTo>
                    <a:pt x="0" y="45942"/>
                  </a:lnTo>
                  <a:lnTo>
                    <a:pt x="37621" y="74742"/>
                  </a:lnTo>
                  <a:lnTo>
                    <a:pt x="23351" y="119999"/>
                  </a:lnTo>
                  <a:lnTo>
                    <a:pt x="60324" y="9188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385" y="38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47" y="45942"/>
                  </a:moveTo>
                  <a:lnTo>
                    <a:pt x="60000" y="0"/>
                  </a:lnTo>
                  <a:lnTo>
                    <a:pt x="45652" y="45942"/>
                  </a:lnTo>
                  <a:lnTo>
                    <a:pt x="0" y="45942"/>
                  </a:lnTo>
                  <a:lnTo>
                    <a:pt x="37173" y="74057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057"/>
                  </a:lnTo>
                  <a:lnTo>
                    <a:pt x="120000" y="45942"/>
                  </a:lnTo>
                  <a:lnTo>
                    <a:pt x="74347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434" y="43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45" y="45942"/>
                  </a:moveTo>
                  <a:lnTo>
                    <a:pt x="59675" y="0"/>
                  </a:lnTo>
                  <a:lnTo>
                    <a:pt x="46054" y="45942"/>
                  </a:lnTo>
                  <a:lnTo>
                    <a:pt x="0" y="45942"/>
                  </a:lnTo>
                  <a:lnTo>
                    <a:pt x="36972" y="74742"/>
                  </a:lnTo>
                  <a:lnTo>
                    <a:pt x="23351" y="119999"/>
                  </a:lnTo>
                  <a:lnTo>
                    <a:pt x="59675" y="91885"/>
                  </a:lnTo>
                  <a:lnTo>
                    <a:pt x="96648" y="119999"/>
                  </a:lnTo>
                  <a:lnTo>
                    <a:pt x="82378" y="74742"/>
                  </a:lnTo>
                  <a:lnTo>
                    <a:pt x="120000" y="45942"/>
                  </a:lnTo>
                  <a:lnTo>
                    <a:pt x="73945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501" y="455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47" y="45942"/>
                  </a:moveTo>
                  <a:lnTo>
                    <a:pt x="60000" y="0"/>
                  </a:lnTo>
                  <a:lnTo>
                    <a:pt x="46304" y="45942"/>
                  </a:lnTo>
                  <a:lnTo>
                    <a:pt x="0" y="45942"/>
                  </a:lnTo>
                  <a:lnTo>
                    <a:pt x="37173" y="74057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7173" y="119999"/>
                  </a:lnTo>
                  <a:lnTo>
                    <a:pt x="82826" y="74057"/>
                  </a:lnTo>
                  <a:lnTo>
                    <a:pt x="120000" y="45942"/>
                  </a:lnTo>
                  <a:lnTo>
                    <a:pt x="74347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569" y="43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47" y="45942"/>
                  </a:moveTo>
                  <a:lnTo>
                    <a:pt x="60000" y="0"/>
                  </a:lnTo>
                  <a:lnTo>
                    <a:pt x="45652" y="45942"/>
                  </a:lnTo>
                  <a:lnTo>
                    <a:pt x="0" y="45942"/>
                  </a:lnTo>
                  <a:lnTo>
                    <a:pt x="37173" y="74742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7173" y="119999"/>
                  </a:lnTo>
                  <a:lnTo>
                    <a:pt x="82826" y="74742"/>
                  </a:lnTo>
                  <a:lnTo>
                    <a:pt x="120000" y="45942"/>
                  </a:lnTo>
                  <a:lnTo>
                    <a:pt x="74347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617" y="38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45" y="45942"/>
                  </a:moveTo>
                  <a:lnTo>
                    <a:pt x="59675" y="0"/>
                  </a:lnTo>
                  <a:lnTo>
                    <a:pt x="46054" y="45942"/>
                  </a:lnTo>
                  <a:lnTo>
                    <a:pt x="0" y="45942"/>
                  </a:lnTo>
                  <a:lnTo>
                    <a:pt x="36972" y="74057"/>
                  </a:lnTo>
                  <a:lnTo>
                    <a:pt x="23351" y="119999"/>
                  </a:lnTo>
                  <a:lnTo>
                    <a:pt x="59675" y="91885"/>
                  </a:lnTo>
                  <a:lnTo>
                    <a:pt x="96648" y="119999"/>
                  </a:lnTo>
                  <a:lnTo>
                    <a:pt x="82378" y="74057"/>
                  </a:lnTo>
                  <a:lnTo>
                    <a:pt x="120000" y="45942"/>
                  </a:lnTo>
                  <a:lnTo>
                    <a:pt x="73945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634" y="318"/>
              <a:ext cx="43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6628"/>
                  </a:moveTo>
                  <a:lnTo>
                    <a:pt x="74347" y="46628"/>
                  </a:lnTo>
                  <a:lnTo>
                    <a:pt x="60000" y="0"/>
                  </a:lnTo>
                  <a:lnTo>
                    <a:pt x="45652" y="46628"/>
                  </a:lnTo>
                  <a:lnTo>
                    <a:pt x="0" y="46628"/>
                  </a:lnTo>
                  <a:lnTo>
                    <a:pt x="37173" y="74742"/>
                  </a:lnTo>
                  <a:lnTo>
                    <a:pt x="22826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742"/>
                  </a:lnTo>
                  <a:lnTo>
                    <a:pt x="120000" y="46628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617" y="25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351" y="120000"/>
                  </a:moveTo>
                  <a:lnTo>
                    <a:pt x="59675" y="91363"/>
                  </a:lnTo>
                  <a:lnTo>
                    <a:pt x="96648" y="120000"/>
                  </a:lnTo>
                  <a:lnTo>
                    <a:pt x="82378" y="74318"/>
                  </a:lnTo>
                  <a:lnTo>
                    <a:pt x="120000" y="46363"/>
                  </a:lnTo>
                  <a:lnTo>
                    <a:pt x="73945" y="46363"/>
                  </a:lnTo>
                  <a:lnTo>
                    <a:pt x="59675" y="0"/>
                  </a:lnTo>
                  <a:lnTo>
                    <a:pt x="46054" y="46363"/>
                  </a:lnTo>
                  <a:lnTo>
                    <a:pt x="0" y="46363"/>
                  </a:lnTo>
                  <a:lnTo>
                    <a:pt x="36972" y="74318"/>
                  </a:lnTo>
                  <a:lnTo>
                    <a:pt x="23351" y="12000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569" y="20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5652" y="45942"/>
                  </a:lnTo>
                  <a:lnTo>
                    <a:pt x="0" y="45942"/>
                  </a:lnTo>
                  <a:lnTo>
                    <a:pt x="37173" y="74742"/>
                  </a:lnTo>
                  <a:lnTo>
                    <a:pt x="22826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742"/>
                  </a:lnTo>
                  <a:lnTo>
                    <a:pt x="120000" y="45942"/>
                  </a:lnTo>
                  <a:lnTo>
                    <a:pt x="73695" y="45942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894" y="194"/>
              <a:ext cx="39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439" y="14645"/>
                  </a:moveTo>
                  <a:lnTo>
                    <a:pt x="28439" y="48188"/>
                  </a:lnTo>
                  <a:lnTo>
                    <a:pt x="93641" y="48188"/>
                  </a:lnTo>
                  <a:lnTo>
                    <a:pt x="93641" y="61889"/>
                  </a:lnTo>
                  <a:lnTo>
                    <a:pt x="28439" y="61889"/>
                  </a:lnTo>
                  <a:lnTo>
                    <a:pt x="28439" y="105354"/>
                  </a:lnTo>
                  <a:lnTo>
                    <a:pt x="120000" y="105354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4645"/>
                  </a:lnTo>
                  <a:lnTo>
                    <a:pt x="28439" y="14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939" y="194"/>
              <a:ext cx="55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329" y="120000"/>
                  </a:moveTo>
                  <a:lnTo>
                    <a:pt x="55696" y="120000"/>
                  </a:lnTo>
                  <a:lnTo>
                    <a:pt x="0" y="0"/>
                  </a:lnTo>
                  <a:lnTo>
                    <a:pt x="22278" y="0"/>
                  </a:lnTo>
                  <a:lnTo>
                    <a:pt x="61265" y="87315"/>
                  </a:lnTo>
                  <a:lnTo>
                    <a:pt x="98227" y="0"/>
                  </a:lnTo>
                  <a:lnTo>
                    <a:pt x="120000" y="0"/>
                  </a:lnTo>
                  <a:lnTo>
                    <a:pt x="66329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002" y="194"/>
              <a:ext cx="46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753" y="120000"/>
                  </a:moveTo>
                  <a:lnTo>
                    <a:pt x="48115" y="69105"/>
                  </a:lnTo>
                  <a:cubicBezTo>
                    <a:pt x="42898" y="69105"/>
                    <a:pt x="34782" y="68638"/>
                    <a:pt x="23188" y="68171"/>
                  </a:cubicBezTo>
                  <a:lnTo>
                    <a:pt x="23188" y="120000"/>
                  </a:lnTo>
                  <a:lnTo>
                    <a:pt x="0" y="120000"/>
                  </a:lnTo>
                  <a:lnTo>
                    <a:pt x="0" y="1400"/>
                  </a:lnTo>
                  <a:cubicBezTo>
                    <a:pt x="579" y="1400"/>
                    <a:pt x="6956" y="933"/>
                    <a:pt x="17971" y="466"/>
                  </a:cubicBezTo>
                  <a:cubicBezTo>
                    <a:pt x="29565" y="0"/>
                    <a:pt x="37681" y="0"/>
                    <a:pt x="42318" y="0"/>
                  </a:cubicBezTo>
                  <a:cubicBezTo>
                    <a:pt x="82898" y="0"/>
                    <a:pt x="103768" y="11206"/>
                    <a:pt x="103768" y="34085"/>
                  </a:cubicBezTo>
                  <a:cubicBezTo>
                    <a:pt x="103768" y="41556"/>
                    <a:pt x="100289" y="48093"/>
                    <a:pt x="93913" y="54163"/>
                  </a:cubicBezTo>
                  <a:cubicBezTo>
                    <a:pt x="87536" y="60233"/>
                    <a:pt x="79420" y="63968"/>
                    <a:pt x="70144" y="65369"/>
                  </a:cubicBezTo>
                  <a:lnTo>
                    <a:pt x="120000" y="120000"/>
                  </a:lnTo>
                  <a:lnTo>
                    <a:pt x="92753" y="120000"/>
                  </a:lnTo>
                  <a:close/>
                  <a:moveTo>
                    <a:pt x="23188" y="15875"/>
                  </a:moveTo>
                  <a:lnTo>
                    <a:pt x="23188" y="54630"/>
                  </a:lnTo>
                  <a:cubicBezTo>
                    <a:pt x="28985" y="55097"/>
                    <a:pt x="34202" y="55564"/>
                    <a:pt x="39420" y="55564"/>
                  </a:cubicBezTo>
                  <a:cubicBezTo>
                    <a:pt x="53333" y="55564"/>
                    <a:pt x="63768" y="54163"/>
                    <a:pt x="70144" y="50894"/>
                  </a:cubicBezTo>
                  <a:cubicBezTo>
                    <a:pt x="76521" y="47626"/>
                    <a:pt x="79420" y="42023"/>
                    <a:pt x="79420" y="34085"/>
                  </a:cubicBezTo>
                  <a:cubicBezTo>
                    <a:pt x="79420" y="27081"/>
                    <a:pt x="76521" y="22412"/>
                    <a:pt x="69565" y="19143"/>
                  </a:cubicBezTo>
                  <a:cubicBezTo>
                    <a:pt x="62608" y="16342"/>
                    <a:pt x="51594" y="14941"/>
                    <a:pt x="36521" y="14941"/>
                  </a:cubicBezTo>
                  <a:cubicBezTo>
                    <a:pt x="34782" y="14941"/>
                    <a:pt x="30144" y="15408"/>
                    <a:pt x="23188" y="15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52" y="192"/>
              <a:ext cx="56" cy="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083"/>
                  </a:moveTo>
                  <a:cubicBezTo>
                    <a:pt x="0" y="42137"/>
                    <a:pt x="5409" y="28396"/>
                    <a:pt x="16229" y="16946"/>
                  </a:cubicBezTo>
                  <a:cubicBezTo>
                    <a:pt x="26065" y="5496"/>
                    <a:pt x="40327" y="0"/>
                    <a:pt x="58032" y="0"/>
                  </a:cubicBezTo>
                  <a:cubicBezTo>
                    <a:pt x="77704" y="0"/>
                    <a:pt x="93442" y="5038"/>
                    <a:pt x="104262" y="15572"/>
                  </a:cubicBezTo>
                  <a:cubicBezTo>
                    <a:pt x="114590" y="26106"/>
                    <a:pt x="120000" y="40305"/>
                    <a:pt x="120000" y="59083"/>
                  </a:cubicBezTo>
                  <a:cubicBezTo>
                    <a:pt x="120000" y="78320"/>
                    <a:pt x="114590" y="92977"/>
                    <a:pt x="104262" y="103969"/>
                  </a:cubicBezTo>
                  <a:cubicBezTo>
                    <a:pt x="93442" y="114503"/>
                    <a:pt x="77704" y="120000"/>
                    <a:pt x="58032" y="120000"/>
                  </a:cubicBezTo>
                  <a:cubicBezTo>
                    <a:pt x="39836" y="120000"/>
                    <a:pt x="25573" y="114503"/>
                    <a:pt x="15737" y="103053"/>
                  </a:cubicBezTo>
                  <a:cubicBezTo>
                    <a:pt x="5409" y="91603"/>
                    <a:pt x="0" y="76946"/>
                    <a:pt x="0" y="59083"/>
                  </a:cubicBezTo>
                  <a:close/>
                  <a:moveTo>
                    <a:pt x="20655" y="59083"/>
                  </a:moveTo>
                  <a:cubicBezTo>
                    <a:pt x="20655" y="72366"/>
                    <a:pt x="24098" y="83358"/>
                    <a:pt x="30491" y="92519"/>
                  </a:cubicBezTo>
                  <a:cubicBezTo>
                    <a:pt x="36885" y="101221"/>
                    <a:pt x="46229" y="105801"/>
                    <a:pt x="58032" y="105801"/>
                  </a:cubicBezTo>
                  <a:cubicBezTo>
                    <a:pt x="71803" y="105801"/>
                    <a:pt x="82131" y="101679"/>
                    <a:pt x="88524" y="93435"/>
                  </a:cubicBezTo>
                  <a:cubicBezTo>
                    <a:pt x="95901" y="85190"/>
                    <a:pt x="99344" y="73740"/>
                    <a:pt x="99344" y="59083"/>
                  </a:cubicBezTo>
                  <a:cubicBezTo>
                    <a:pt x="99344" y="29312"/>
                    <a:pt x="86065" y="14198"/>
                    <a:pt x="58032" y="14198"/>
                  </a:cubicBezTo>
                  <a:cubicBezTo>
                    <a:pt x="45737" y="14198"/>
                    <a:pt x="36393" y="18320"/>
                    <a:pt x="30491" y="26106"/>
                  </a:cubicBezTo>
                  <a:cubicBezTo>
                    <a:pt x="24098" y="34351"/>
                    <a:pt x="20655" y="45343"/>
                    <a:pt x="20655" y="590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118" y="194"/>
              <a:ext cx="42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885" y="74062"/>
                  </a:moveTo>
                  <a:lnTo>
                    <a:pt x="26885" y="120000"/>
                  </a:lnTo>
                  <a:lnTo>
                    <a:pt x="0" y="120000"/>
                  </a:lnTo>
                  <a:lnTo>
                    <a:pt x="0" y="937"/>
                  </a:lnTo>
                  <a:cubicBezTo>
                    <a:pt x="19672" y="468"/>
                    <a:pt x="32131" y="0"/>
                    <a:pt x="36065" y="0"/>
                  </a:cubicBezTo>
                  <a:cubicBezTo>
                    <a:pt x="91803" y="0"/>
                    <a:pt x="120000" y="11718"/>
                    <a:pt x="120000" y="34687"/>
                  </a:cubicBezTo>
                  <a:cubicBezTo>
                    <a:pt x="120000" y="61406"/>
                    <a:pt x="95737" y="75000"/>
                    <a:pt x="46557" y="75000"/>
                  </a:cubicBezTo>
                  <a:cubicBezTo>
                    <a:pt x="43278" y="75000"/>
                    <a:pt x="36721" y="74531"/>
                    <a:pt x="26885" y="74062"/>
                  </a:cubicBezTo>
                  <a:close/>
                  <a:moveTo>
                    <a:pt x="26885" y="15468"/>
                  </a:moveTo>
                  <a:lnTo>
                    <a:pt x="26885" y="59531"/>
                  </a:lnTo>
                  <a:cubicBezTo>
                    <a:pt x="38032" y="60000"/>
                    <a:pt x="43278" y="60468"/>
                    <a:pt x="43934" y="60468"/>
                  </a:cubicBezTo>
                  <a:cubicBezTo>
                    <a:pt x="76721" y="60468"/>
                    <a:pt x="92459" y="52500"/>
                    <a:pt x="92459" y="36562"/>
                  </a:cubicBezTo>
                  <a:cubicBezTo>
                    <a:pt x="92459" y="22031"/>
                    <a:pt x="75409" y="14531"/>
                    <a:pt x="41311" y="14531"/>
                  </a:cubicBezTo>
                  <a:cubicBezTo>
                    <a:pt x="37377" y="14531"/>
                    <a:pt x="32786" y="15000"/>
                    <a:pt x="26885" y="15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1168" y="192"/>
              <a:ext cx="37" cy="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" y="112671"/>
                  </a:moveTo>
                  <a:lnTo>
                    <a:pt x="11636" y="98015"/>
                  </a:lnTo>
                  <a:cubicBezTo>
                    <a:pt x="16727" y="100305"/>
                    <a:pt x="23272" y="102137"/>
                    <a:pt x="32000" y="103511"/>
                  </a:cubicBezTo>
                  <a:cubicBezTo>
                    <a:pt x="39272" y="104885"/>
                    <a:pt x="47272" y="105801"/>
                    <a:pt x="53090" y="105801"/>
                  </a:cubicBezTo>
                  <a:cubicBezTo>
                    <a:pt x="64727" y="105801"/>
                    <a:pt x="74181" y="103969"/>
                    <a:pt x="80727" y="100763"/>
                  </a:cubicBezTo>
                  <a:cubicBezTo>
                    <a:pt x="87272" y="97557"/>
                    <a:pt x="90909" y="92977"/>
                    <a:pt x="90909" y="87938"/>
                  </a:cubicBezTo>
                  <a:cubicBezTo>
                    <a:pt x="90909" y="83816"/>
                    <a:pt x="88727" y="80152"/>
                    <a:pt x="85090" y="76946"/>
                  </a:cubicBezTo>
                  <a:cubicBezTo>
                    <a:pt x="81454" y="73740"/>
                    <a:pt x="71272" y="70076"/>
                    <a:pt x="56000" y="65954"/>
                  </a:cubicBezTo>
                  <a:lnTo>
                    <a:pt x="38545" y="61374"/>
                  </a:lnTo>
                  <a:cubicBezTo>
                    <a:pt x="24727" y="57709"/>
                    <a:pt x="14545" y="53587"/>
                    <a:pt x="8727" y="48549"/>
                  </a:cubicBezTo>
                  <a:cubicBezTo>
                    <a:pt x="2909" y="43511"/>
                    <a:pt x="0" y="37099"/>
                    <a:pt x="0" y="30229"/>
                  </a:cubicBezTo>
                  <a:cubicBezTo>
                    <a:pt x="0" y="21526"/>
                    <a:pt x="5818" y="14198"/>
                    <a:pt x="16727" y="8702"/>
                  </a:cubicBezTo>
                  <a:cubicBezTo>
                    <a:pt x="28363" y="2748"/>
                    <a:pt x="42909" y="0"/>
                    <a:pt x="60363" y="0"/>
                  </a:cubicBezTo>
                  <a:cubicBezTo>
                    <a:pt x="84363" y="0"/>
                    <a:pt x="101090" y="2290"/>
                    <a:pt x="109818" y="6412"/>
                  </a:cubicBezTo>
                  <a:lnTo>
                    <a:pt x="101818" y="20152"/>
                  </a:lnTo>
                  <a:cubicBezTo>
                    <a:pt x="97454" y="18778"/>
                    <a:pt x="91636" y="16946"/>
                    <a:pt x="84363" y="15572"/>
                  </a:cubicBezTo>
                  <a:cubicBezTo>
                    <a:pt x="75636" y="14198"/>
                    <a:pt x="68363" y="13282"/>
                    <a:pt x="61090" y="13282"/>
                  </a:cubicBezTo>
                  <a:cubicBezTo>
                    <a:pt x="51636" y="13282"/>
                    <a:pt x="43636" y="14656"/>
                    <a:pt x="37818" y="17862"/>
                  </a:cubicBezTo>
                  <a:cubicBezTo>
                    <a:pt x="32000" y="21068"/>
                    <a:pt x="29818" y="24732"/>
                    <a:pt x="29818" y="29770"/>
                  </a:cubicBezTo>
                  <a:cubicBezTo>
                    <a:pt x="29818" y="32519"/>
                    <a:pt x="30545" y="35267"/>
                    <a:pt x="32727" y="38015"/>
                  </a:cubicBezTo>
                  <a:cubicBezTo>
                    <a:pt x="34181" y="40305"/>
                    <a:pt x="37090" y="42137"/>
                    <a:pt x="41454" y="43969"/>
                  </a:cubicBezTo>
                  <a:cubicBezTo>
                    <a:pt x="44363" y="45801"/>
                    <a:pt x="52363" y="48091"/>
                    <a:pt x="63272" y="50839"/>
                  </a:cubicBezTo>
                  <a:lnTo>
                    <a:pt x="80727" y="55419"/>
                  </a:lnTo>
                  <a:cubicBezTo>
                    <a:pt x="95272" y="59083"/>
                    <a:pt x="106181" y="63664"/>
                    <a:pt x="112000" y="68702"/>
                  </a:cubicBezTo>
                  <a:cubicBezTo>
                    <a:pt x="117818" y="74198"/>
                    <a:pt x="120000" y="80610"/>
                    <a:pt x="120000" y="88854"/>
                  </a:cubicBezTo>
                  <a:cubicBezTo>
                    <a:pt x="120000" y="97557"/>
                    <a:pt x="113454" y="104885"/>
                    <a:pt x="101090" y="110839"/>
                  </a:cubicBezTo>
                  <a:cubicBezTo>
                    <a:pt x="88000" y="116793"/>
                    <a:pt x="70545" y="120000"/>
                    <a:pt x="49454" y="120000"/>
                  </a:cubicBezTo>
                  <a:cubicBezTo>
                    <a:pt x="30545" y="120000"/>
                    <a:pt x="14545" y="117709"/>
                    <a:pt x="727" y="1126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215" y="194"/>
              <a:ext cx="47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368" y="120000"/>
                  </a:moveTo>
                  <a:lnTo>
                    <a:pt x="46601" y="64724"/>
                  </a:lnTo>
                  <a:lnTo>
                    <a:pt x="23883" y="87401"/>
                  </a:lnTo>
                  <a:lnTo>
                    <a:pt x="23883" y="120000"/>
                  </a:lnTo>
                  <a:lnTo>
                    <a:pt x="0" y="120000"/>
                  </a:lnTo>
                  <a:lnTo>
                    <a:pt x="0" y="0"/>
                  </a:lnTo>
                  <a:lnTo>
                    <a:pt x="23883" y="0"/>
                  </a:lnTo>
                  <a:lnTo>
                    <a:pt x="23883" y="65196"/>
                  </a:lnTo>
                  <a:lnTo>
                    <a:pt x="86213" y="0"/>
                  </a:lnTo>
                  <a:lnTo>
                    <a:pt x="112427" y="0"/>
                  </a:lnTo>
                  <a:lnTo>
                    <a:pt x="61747" y="51968"/>
                  </a:lnTo>
                  <a:lnTo>
                    <a:pt x="120000" y="120000"/>
                  </a:lnTo>
                  <a:lnTo>
                    <a:pt x="94368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1264" y="175"/>
              <a:ext cx="55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000" y="120000"/>
                  </a:moveTo>
                  <a:lnTo>
                    <a:pt x="88000" y="100900"/>
                  </a:lnTo>
                  <a:lnTo>
                    <a:pt x="33500" y="100900"/>
                  </a:lnTo>
                  <a:lnTo>
                    <a:pt x="22500" y="120000"/>
                  </a:lnTo>
                  <a:lnTo>
                    <a:pt x="0" y="120000"/>
                  </a:lnTo>
                  <a:lnTo>
                    <a:pt x="59500" y="27387"/>
                  </a:lnTo>
                  <a:lnTo>
                    <a:pt x="64500" y="27387"/>
                  </a:lnTo>
                  <a:lnTo>
                    <a:pt x="120000" y="120000"/>
                  </a:lnTo>
                  <a:lnTo>
                    <a:pt x="98000" y="120000"/>
                  </a:lnTo>
                  <a:close/>
                  <a:moveTo>
                    <a:pt x="61500" y="51531"/>
                  </a:moveTo>
                  <a:lnTo>
                    <a:pt x="39000" y="91891"/>
                  </a:lnTo>
                  <a:lnTo>
                    <a:pt x="82000" y="91891"/>
                  </a:lnTo>
                  <a:lnTo>
                    <a:pt x="61500" y="51531"/>
                  </a:lnTo>
                  <a:close/>
                  <a:moveTo>
                    <a:pt x="86000" y="0"/>
                  </a:moveTo>
                  <a:lnTo>
                    <a:pt x="63500" y="20900"/>
                  </a:lnTo>
                  <a:lnTo>
                    <a:pt x="49500" y="20900"/>
                  </a:lnTo>
                  <a:lnTo>
                    <a:pt x="66500" y="0"/>
                  </a:lnTo>
                  <a:lnTo>
                    <a:pt x="86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353" y="194"/>
              <a:ext cx="46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3883" y="0"/>
                  </a:lnTo>
                  <a:lnTo>
                    <a:pt x="23883" y="80930"/>
                  </a:lnTo>
                  <a:cubicBezTo>
                    <a:pt x="23883" y="87906"/>
                    <a:pt x="27378" y="93953"/>
                    <a:pt x="33786" y="98604"/>
                  </a:cubicBezTo>
                  <a:cubicBezTo>
                    <a:pt x="39611" y="103255"/>
                    <a:pt x="48349" y="105581"/>
                    <a:pt x="59417" y="105581"/>
                  </a:cubicBezTo>
                  <a:cubicBezTo>
                    <a:pt x="71067" y="105581"/>
                    <a:pt x="80388" y="103255"/>
                    <a:pt x="86213" y="98604"/>
                  </a:cubicBezTo>
                  <a:cubicBezTo>
                    <a:pt x="93203" y="94418"/>
                    <a:pt x="96116" y="88372"/>
                    <a:pt x="96116" y="80465"/>
                  </a:cubicBezTo>
                  <a:lnTo>
                    <a:pt x="96116" y="0"/>
                  </a:lnTo>
                  <a:lnTo>
                    <a:pt x="120000" y="0"/>
                  </a:lnTo>
                  <a:lnTo>
                    <a:pt x="120000" y="81860"/>
                  </a:lnTo>
                  <a:cubicBezTo>
                    <a:pt x="120000" y="93953"/>
                    <a:pt x="114757" y="103255"/>
                    <a:pt x="103689" y="109767"/>
                  </a:cubicBezTo>
                  <a:cubicBezTo>
                    <a:pt x="93203" y="116744"/>
                    <a:pt x="78058" y="120000"/>
                    <a:pt x="60000" y="120000"/>
                  </a:cubicBezTo>
                  <a:cubicBezTo>
                    <a:pt x="40776" y="120000"/>
                    <a:pt x="25631" y="116744"/>
                    <a:pt x="15728" y="110232"/>
                  </a:cubicBezTo>
                  <a:cubicBezTo>
                    <a:pt x="5825" y="103720"/>
                    <a:pt x="0" y="94418"/>
                    <a:pt x="0" y="818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1414" y="194"/>
              <a:ext cx="45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65" y="120000"/>
                  </a:moveTo>
                  <a:lnTo>
                    <a:pt x="22574" y="33618"/>
                  </a:lnTo>
                  <a:lnTo>
                    <a:pt x="22574" y="118599"/>
                  </a:lnTo>
                  <a:lnTo>
                    <a:pt x="0" y="118599"/>
                  </a:lnTo>
                  <a:lnTo>
                    <a:pt x="0" y="0"/>
                  </a:lnTo>
                  <a:lnTo>
                    <a:pt x="9504" y="0"/>
                  </a:lnTo>
                  <a:lnTo>
                    <a:pt x="97425" y="81712"/>
                  </a:lnTo>
                  <a:lnTo>
                    <a:pt x="97425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13465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477" y="194"/>
              <a:ext cx="9" cy="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501" y="194"/>
              <a:ext cx="39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45" y="14645"/>
                  </a:moveTo>
                  <a:lnTo>
                    <a:pt x="27745" y="48188"/>
                  </a:lnTo>
                  <a:lnTo>
                    <a:pt x="93641" y="48188"/>
                  </a:lnTo>
                  <a:lnTo>
                    <a:pt x="93641" y="61889"/>
                  </a:lnTo>
                  <a:lnTo>
                    <a:pt x="27745" y="61889"/>
                  </a:lnTo>
                  <a:lnTo>
                    <a:pt x="27745" y="105354"/>
                  </a:lnTo>
                  <a:lnTo>
                    <a:pt x="120000" y="105354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4645"/>
                  </a:lnTo>
                  <a:lnTo>
                    <a:pt x="27745" y="14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85" y="275"/>
              <a:ext cx="1595" cy="1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1371600">
                <a:buClr>
                  <a:srgbClr val="000000"/>
                </a:buClr>
                <a:buSzPct val="25000"/>
                <a:buFont typeface="Trebuchet MS"/>
                <a:buNone/>
              </a:pPr>
              <a:r>
                <a:rPr lang="cs-CZ" sz="1500" kern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Evropské strukturální a investiční fondy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885" y="373"/>
              <a:ext cx="1852" cy="1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1371600">
                <a:buClr>
                  <a:srgbClr val="000000"/>
                </a:buClr>
                <a:buSzPct val="25000"/>
                <a:buFont typeface="Trebuchet MS"/>
                <a:buNone/>
              </a:pPr>
              <a:r>
                <a:rPr lang="cs-CZ" sz="1500" kern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Operační program Výzkum, vývoj a vzdělávání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4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Shape 96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97" name="Shape 97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13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12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Krajské akční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krajského akčního plánování</a:t>
            </a:r>
          </a:p>
          <a:p>
            <a:pPr algn="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www.pkap.cz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 smtClean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Realizace KAP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Workshopy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Připraven cyklus workshopů sloužící k: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představení výstupů krajského akčního plánu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zformování jednotné představy o podporovaných intervencích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výměna zkušeností a přenos příkladů dobré praxe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sběr informací a dat pro nastavení KAP II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Tematická setkávání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Připraven cyklus tematických setkávání sloužících k: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detailnímu představení konkrétní oblasti v rámci podporovaných témat prostřednictvím lektora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výměna zkušeností a přenos příkladů dobré praxe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73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 smtClean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Realizace KAP-ŠAP/PA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marL="457200" lvl="0" indent="-457200">
              <a:spcBef>
                <a:spcPts val="600"/>
              </a:spcBef>
            </a:pPr>
            <a:r>
              <a:rPr lang="cs-CZ" sz="2800" b="1" u="sng" dirty="0">
                <a:solidFill>
                  <a:srgbClr val="0A091B"/>
                </a:solidFill>
                <a:latin typeface="Calibri" panose="020F0502020204030204" pitchFamily="34" charset="0"/>
              </a:rPr>
              <a:t>2016 </a:t>
            </a:r>
          </a:p>
          <a:p>
            <a:pPr marL="457200" lvl="0" indent="-457200">
              <a:spcBef>
                <a:spcPts val="6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Osobní motivační a vysvětlovací návštěvy odborných garantů P-KAP u ředitelů škol, </a:t>
            </a:r>
          </a:p>
          <a:p>
            <a:pPr marL="457200" lvl="0" indent="-45720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spojené s předáním Metodiky tvorby ŠAP a odkazu na </a:t>
            </a:r>
            <a:r>
              <a:rPr lang="cs-CZ" sz="2800" dirty="0" err="1">
                <a:solidFill>
                  <a:srgbClr val="0A091B"/>
                </a:solidFill>
                <a:latin typeface="Calibri" panose="020F0502020204030204" pitchFamily="34" charset="0"/>
              </a:rPr>
              <a:t>videometodiku</a:t>
            </a:r>
            <a:endParaRPr lang="cs-CZ" sz="2800" dirty="0">
              <a:solidFill>
                <a:srgbClr val="0A091B"/>
              </a:solidFill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a s nabídkou účasti při promítání </a:t>
            </a:r>
            <a:r>
              <a:rPr lang="cs-CZ" sz="2800" dirty="0" err="1">
                <a:solidFill>
                  <a:srgbClr val="0A091B"/>
                </a:solidFill>
                <a:latin typeface="Calibri" panose="020F0502020204030204" pitchFamily="34" charset="0"/>
              </a:rPr>
              <a:t>videometodiky</a:t>
            </a: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 pro školní tým určený pro tvorbu ŠAP.</a:t>
            </a:r>
          </a:p>
          <a:p>
            <a:pPr marL="457200" lvl="0" indent="-457200">
              <a:spcBef>
                <a:spcPts val="2400"/>
              </a:spcBef>
            </a:pPr>
            <a:r>
              <a:rPr lang="cs-CZ" sz="2800" b="1" u="sng" dirty="0">
                <a:solidFill>
                  <a:srgbClr val="0A091B"/>
                </a:solidFill>
                <a:latin typeface="Calibri" panose="020F0502020204030204" pitchFamily="34" charset="0"/>
              </a:rPr>
              <a:t>2017</a:t>
            </a:r>
            <a:r>
              <a:rPr lang="cs-CZ" sz="2800" b="1" dirty="0">
                <a:solidFill>
                  <a:srgbClr val="0A091B"/>
                </a:solidFill>
                <a:latin typeface="Calibri" panose="020F0502020204030204" pitchFamily="34" charset="0"/>
              </a:rPr>
              <a:t> </a:t>
            </a:r>
            <a:r>
              <a:rPr lang="cs-CZ" sz="2800" i="1" dirty="0">
                <a:solidFill>
                  <a:srgbClr val="0A091B"/>
                </a:solidFill>
                <a:latin typeface="Calibri" panose="020F0502020204030204" pitchFamily="34" charset="0"/>
              </a:rPr>
              <a:t>(po uzavření výběrového řízení, předpoklad od ledna 2017)</a:t>
            </a:r>
          </a:p>
          <a:p>
            <a:pPr marL="514350" lvl="0" indent="-514350">
              <a:spcBef>
                <a:spcPts val="1200"/>
              </a:spcBef>
            </a:pPr>
            <a:r>
              <a:rPr lang="cs-CZ" sz="2800" b="1" dirty="0">
                <a:solidFill>
                  <a:srgbClr val="0A091B"/>
                </a:solidFill>
                <a:latin typeface="Calibri" panose="020F0502020204030204" pitchFamily="34" charset="0"/>
              </a:rPr>
              <a:t>1. série seminářů </a:t>
            </a:r>
          </a:p>
          <a:p>
            <a:pPr marL="514350" lvl="0" indent="-51435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Zaměřeno na přípravu ŠAP a PA</a:t>
            </a:r>
          </a:p>
          <a:p>
            <a:pPr marL="514350" lvl="0" indent="-51435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Bude nabídnuto všem školám, počty seminářů podle počtů škol v krajích.</a:t>
            </a:r>
            <a:endParaRPr lang="en-US" sz="2800" dirty="0">
              <a:solidFill>
                <a:srgbClr val="0A091B"/>
              </a:solidFill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1800"/>
              </a:spcBef>
            </a:pPr>
            <a:r>
              <a:rPr lang="cs-CZ" sz="2800" b="1" dirty="0">
                <a:solidFill>
                  <a:srgbClr val="0A091B"/>
                </a:solidFill>
                <a:latin typeface="Calibri" panose="020F0502020204030204" pitchFamily="34" charset="0"/>
              </a:rPr>
              <a:t>2. série seminářů</a:t>
            </a:r>
          </a:p>
          <a:p>
            <a:pPr marL="457200" lvl="0" indent="-45720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Zaměřeno na jednotlivé oblasti intervencí podle zájmu škol.</a:t>
            </a:r>
          </a:p>
          <a:p>
            <a:pPr marL="457200" lvl="0" indent="-457200">
              <a:spcBef>
                <a:spcPts val="2400"/>
              </a:spcBef>
            </a:pPr>
            <a:r>
              <a:rPr lang="cs-CZ" sz="2800" b="1" u="sng" dirty="0">
                <a:solidFill>
                  <a:srgbClr val="0A091B"/>
                </a:solidFill>
                <a:latin typeface="Calibri" panose="020F0502020204030204" pitchFamily="34" charset="0"/>
              </a:rPr>
              <a:t>2018</a:t>
            </a:r>
          </a:p>
          <a:p>
            <a:pPr marL="514350" lvl="0" indent="-514350">
              <a:spcBef>
                <a:spcPts val="6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Zaměřeno na výměnu zkušeností, na tematické oblasti intervencí při naplňování ŠAP a </a:t>
            </a:r>
            <a:r>
              <a:rPr lang="cs-CZ" sz="2800" dirty="0" smtClean="0">
                <a:solidFill>
                  <a:srgbClr val="0A091B"/>
                </a:solidFill>
                <a:latin typeface="Calibri" panose="020F0502020204030204" pitchFamily="34" charset="0"/>
              </a:rPr>
              <a:t>PA na </a:t>
            </a: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přípravu ŠAP II.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58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budou platformy podpory ŠAP a PA?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Jaký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je rozdí ŠAP a PA?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/>
              <a:t>Pro tvorbu PA platí stejná pravidla a postupy jako pro tvorbu ŠAP.</a:t>
            </a:r>
          </a:p>
          <a:p>
            <a:pPr>
              <a:spcBef>
                <a:spcPts val="1200"/>
              </a:spcBef>
            </a:pP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3200" dirty="0" smtClean="0"/>
              <a:t>Rozdíl </a:t>
            </a:r>
            <a:r>
              <a:rPr lang="cs-CZ" sz="3200" dirty="0"/>
              <a:t>mezi ŠAP a PA: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ŠAP </a:t>
            </a:r>
            <a:r>
              <a:rPr lang="cs-CZ" sz="3200" dirty="0" smtClean="0"/>
              <a:t>- pro </a:t>
            </a:r>
            <a:r>
              <a:rPr lang="cs-CZ" sz="3200" dirty="0"/>
              <a:t>všechny povinné oblasti (+ příp. další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PA </a:t>
            </a:r>
            <a:r>
              <a:rPr lang="cs-CZ" sz="3200" dirty="0" smtClean="0"/>
              <a:t>- jen </a:t>
            </a:r>
            <a:r>
              <a:rPr lang="cs-CZ" sz="3200" dirty="0"/>
              <a:t>pro vybranou oblast nebo oblasti (povinné, nepovinné i vlastní</a:t>
            </a:r>
            <a:r>
              <a:rPr lang="cs-CZ" sz="3200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ŠAP podmínkou pro IPO či bonifikovaných šablon.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výsledků dotazníkového šetření 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První vlna šetření proběhla v období 25.11.2015 – 19.1.2016, v období 9.5.2016 – 30.6.2016 realizován dosběr – celková návratnost činí 98 %.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 vytvořen detailní report s výsledky dotazníkového šetření v úplné                 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regionálně specifických dat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Výstupy obsahují časové řady, které budou dále aktualizovány.</a:t>
            </a:r>
          </a:p>
          <a:p>
            <a:pPr marL="457200" indent="-457200">
              <a:spcBef>
                <a:spcPts val="1200"/>
              </a:spcBef>
            </a:pPr>
            <a:endParaRPr lang="en-US" sz="32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byly vytvořeny analytické výstupy?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metodické materiály byly vytvořeny na podporu tvorby KAP?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1409700" y="1738372"/>
            <a:ext cx="1562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Metodické listy pro jednotlivé fáze tvorby KAP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01 – Analýza potřeb v území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02 – Rámec pro investice do infrastruktury (+ ML 06 k jeho aktualizaci)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03 – Analýza potřeb škol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04 – </a:t>
            </a:r>
            <a:r>
              <a:rPr lang="cs-CZ" sz="3200" dirty="0" err="1" smtClean="0"/>
              <a:t>Prioritizace</a:t>
            </a:r>
            <a:r>
              <a:rPr lang="cs-CZ" sz="3200" dirty="0" smtClean="0"/>
              <a:t> potřeb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05 – Sestavení krajského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07 – Dokumentace krajského akčního plánu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>
              <a:spcBef>
                <a:spcPts val="1200"/>
              </a:spcBef>
            </a:pP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6828059"/>
            <a:ext cx="285927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0" dirty="0" smtClean="0"/>
              <a:t>Jaké metodické materiály byly vytvořeny pro podporu tvorby ŠAP a PA?</a:t>
            </a:r>
            <a:endParaRPr lang="cs-CZ" dirty="0"/>
          </a:p>
        </p:txBody>
      </p:sp>
      <p:sp>
        <p:nvSpPr>
          <p:cNvPr id="4" name="TextBox 23"/>
          <p:cNvSpPr txBox="1"/>
          <p:nvPr/>
        </p:nvSpPr>
        <p:spPr>
          <a:xfrm>
            <a:off x="1385961" y="1790700"/>
            <a:ext cx="1562100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Základní metodika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Metodika tvorby školního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1 k metodice - příklady částí ŠAP pro všechny povinné oblasti intervencí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2 k metodice - šablona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3 k metodice - specifika PA oproti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4 k metodice - šablona PA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Školicí/metodické prezentace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– kratší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– delší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err="1" smtClean="0"/>
              <a:t>Videometodika</a:t>
            </a:r>
            <a:r>
              <a:rPr lang="cs-CZ" sz="3200" dirty="0" smtClean="0"/>
              <a:t>  „Proč a jak tvořit ŠAP a PA“ 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Jsou připraveny školicí prezentace pro prvé kolo seminářů k tvorbě ŠAP a PA</a:t>
            </a:r>
            <a:endParaRPr lang="en-US" sz="32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318657" y="3349994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800" i="1" dirty="0" smtClean="0"/>
              <a:t>Děkuji Vám za pozornost.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18657" y="5270622"/>
            <a:ext cx="14597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 smtClean="0"/>
              <a:t>Elena Pešková</a:t>
            </a:r>
          </a:p>
          <a:p>
            <a:pPr algn="r"/>
            <a:r>
              <a:rPr lang="cs-CZ" sz="4400" dirty="0" smtClean="0"/>
              <a:t>Odborný garant pro Pardubický kraj</a:t>
            </a:r>
          </a:p>
          <a:p>
            <a:pPr algn="r"/>
            <a:r>
              <a:rPr lang="cs-CZ" sz="4400" dirty="0" smtClean="0"/>
              <a:t>724652040</a:t>
            </a:r>
          </a:p>
          <a:p>
            <a:pPr algn="r"/>
            <a:r>
              <a:rPr lang="cs-CZ" sz="4400" dirty="0" smtClean="0"/>
              <a:t>Elena.peskova@nuv.cz</a:t>
            </a:r>
            <a:endParaRPr lang="uk-UA" sz="3200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756212"/>
            <a:ext cx="3011685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www.drevoastavby.cz/images/stories/doporucujeme/Nebytovy%20budovy_Otaznik1.jpg"/>
          <p:cNvPicPr>
            <a:picLocks noChangeAspect="1" noChangeArrowheads="1"/>
          </p:cNvPicPr>
          <p:nvPr/>
        </p:nvPicPr>
        <p:blipFill>
          <a:blip r:embed="rId3" cstate="print"/>
          <a:srcRect l="9442" r="7726" b="2190"/>
          <a:stretch>
            <a:fillRect/>
          </a:stretch>
        </p:blipFill>
        <p:spPr bwMode="auto">
          <a:xfrm>
            <a:off x="717550" y="1740695"/>
            <a:ext cx="16852900" cy="78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2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41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41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41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4114" name="Line 38"/>
          <p:cNvSpPr>
            <a:spLocks noChangeShapeType="1"/>
          </p:cNvSpPr>
          <p:nvPr/>
        </p:nvSpPr>
        <p:spPr bwMode="auto">
          <a:xfrm>
            <a:off x="0" y="5791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0" y="8167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RAP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4120" name="Line 57"/>
          <p:cNvSpPr>
            <a:spLocks noChangeShapeType="1"/>
          </p:cNvSpPr>
          <p:nvPr/>
        </p:nvSpPr>
        <p:spPr bwMode="auto">
          <a:xfrm>
            <a:off x="0" y="2821782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2376000" y="9031501"/>
            <a:ext cx="28067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škol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5256000" y="9247500"/>
            <a:ext cx="720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3960003" y="7411500"/>
            <a:ext cx="2591998" cy="1620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dokumenty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a aktéři a k čemu směřují?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10" grpId="0" animBg="1"/>
      <p:bldP spid="15" grpId="0" animBg="1"/>
      <p:bldP spid="4144" grpId="0" animBg="1"/>
      <p:bldP spid="4145" grpId="0" animBg="1"/>
      <p:bldP spid="16" grpId="0" animBg="1"/>
      <p:bldP spid="4155" grpId="0" animBg="1"/>
      <p:bldP spid="17" grpId="0" animBg="1"/>
      <p:bldP spid="4157" grpId="0" animBg="1"/>
      <p:bldP spid="4158" grpId="0" animBg="1"/>
      <p:bldP spid="18" grpId="0" animBg="1"/>
      <p:bldP spid="4175" grpId="0" animBg="1"/>
      <p:bldP spid="4184" grpId="0" animBg="1"/>
      <p:bldP spid="4187" grpId="0" animBg="1"/>
      <p:bldP spid="19" grpId="0" animBg="1"/>
      <p:bldP spid="4189" grpId="0" animBg="1"/>
      <p:bldP spid="3073" grpId="0" animBg="1"/>
      <p:bldP spid="44" grpId="0" animBg="1"/>
      <p:bldP spid="45" grpId="0" animBg="1"/>
      <p:bldP spid="46" grpId="0" animBg="1"/>
      <p:bldP spid="3074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764000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Je stanoveno 6 oblastí povinných pro </a:t>
            </a:r>
            <a:r>
              <a:rPr lang="cs-CZ" sz="3200" dirty="0" smtClean="0"/>
              <a:t>KAP a ŠAP </a:t>
            </a:r>
            <a:r>
              <a:rPr lang="cs-CZ" sz="3200" dirty="0"/>
              <a:t>(pro PA možno </a:t>
            </a:r>
            <a:r>
              <a:rPr lang="cs-CZ" sz="3200" dirty="0" smtClean="0"/>
              <a:t>vybrat jen některé):</a:t>
            </a:r>
            <a:endParaRPr lang="cs-CZ" sz="3200" dirty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Rozvoj 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kompetencí 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polytechnického vzdělávání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odborného vzdělávání včetně spolupráce škol a zaměstnavatelů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Rozvoj škol jako center 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inkluze</a:t>
            </a:r>
          </a:p>
          <a:p>
            <a:pPr>
              <a:spcBef>
                <a:spcPts val="2400"/>
              </a:spcBef>
            </a:pPr>
            <a:r>
              <a:rPr lang="cs-CZ" sz="3200" dirty="0"/>
              <a:t>Dotazníkové šetření na SŠ zaměřené na stav a cíle v těchto oblastech ukázalo, </a:t>
            </a:r>
          </a:p>
          <a:p>
            <a:pPr>
              <a:spcBef>
                <a:spcPts val="100"/>
              </a:spcBef>
            </a:pPr>
            <a:r>
              <a:rPr lang="cs-CZ" sz="3200" dirty="0" smtClean="0"/>
              <a:t>Že SŠ tyto </a:t>
            </a:r>
            <a:r>
              <a:rPr lang="cs-CZ" sz="3200" dirty="0"/>
              <a:t>oblasti v různé míře rozvíjejí a plánují rozvíjet,</a:t>
            </a:r>
          </a:p>
          <a:p>
            <a:pPr>
              <a:spcBef>
                <a:spcPts val="100"/>
              </a:spcBef>
            </a:pPr>
            <a:r>
              <a:rPr lang="cs-CZ" sz="3200" dirty="0"/>
              <a:t>přestože objektivní podmínky k tomu nejsou vždy příznivé. </a:t>
            </a:r>
          </a:p>
          <a:p>
            <a:pPr>
              <a:spcBef>
                <a:spcPts val="1800"/>
              </a:spcBef>
            </a:pPr>
            <a:r>
              <a:rPr lang="cs-CZ" sz="3200" spc="-30" dirty="0"/>
              <a:t>Začínající programové období ESF by však mělo přispět k zlepšení těchto podmínek. </a:t>
            </a:r>
          </a:p>
          <a:p>
            <a:pPr>
              <a:spcBef>
                <a:spcPts val="100"/>
              </a:spcBef>
            </a:pPr>
            <a:r>
              <a:rPr lang="cs-CZ" sz="3200" spc="-20" dirty="0"/>
              <a:t>Tvorba ŠAP by měla být klíčovým východiskem v tomto procesu.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373" y="6819900"/>
            <a:ext cx="1658256" cy="242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Jaký je obecný princip metodické podpory projektu P-KAP?</a:t>
            </a:r>
            <a:endParaRPr lang="pl-PL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5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37263" y="8580854"/>
              <a:ext cx="637564" cy="211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ŠAP a PA</a:t>
              </a:r>
            </a:p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Tým školy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79368" y="7448740"/>
              <a:ext cx="527538" cy="211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KAP</a:t>
              </a:r>
            </a:p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Realizační tým KAP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9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v krajích</a:t>
              </a:r>
              <a:endParaRPr lang="cs-CZ" sz="32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intervencí</a:t>
              </a:r>
              <a:endParaRPr lang="cs-CZ" sz="3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13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zázemí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5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3" idx="0"/>
            <a:endCxn id="9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Platformy podpory KAP?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991600" y="27813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Komunikace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RT 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8991600" y="4381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Vzdělávání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991600" y="59817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řediteli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991600" y="75819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Minitýmy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3182600" y="2781300"/>
            <a:ext cx="3505200" cy="594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Semináře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intervencí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a realizaci KAP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poptávky krajů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32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7391400" y="3162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4686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7288711" y="5602196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391400" y="6667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7391400" y="79629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6172200" y="1943100"/>
            <a:ext cx="8839200" cy="6858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6019800" y="8953500"/>
            <a:ext cx="8991600" cy="6477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96000" y="1943100"/>
            <a:ext cx="152400" cy="762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019800" y="8877300"/>
            <a:ext cx="152400" cy="6858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2362200" y="6667500"/>
            <a:ext cx="2362200" cy="914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procesy při tvorbě KAP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447800" y="3086100"/>
            <a:ext cx="29718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v území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2344400" y="4000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Sestavení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447800" y="5067300"/>
            <a:ext cx="2895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934200" y="4000500"/>
            <a:ext cx="2743200" cy="1143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Prioritizace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potřeb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06413">
            <a:off x="4618465" y="3723385"/>
            <a:ext cx="2214754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rot="20739139">
            <a:off x="4567457" y="4932666"/>
            <a:ext cx="2265361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906000" y="4152900"/>
            <a:ext cx="2286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Krajský akční plán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algn="ctr">
              <a:buSzPct val="25000"/>
            </a:pPr>
            <a:r>
              <a:rPr lang="cs-CZ" sz="3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Harmonogram</a:t>
            </a:r>
          </a:p>
          <a:p>
            <a:pPr>
              <a:buSzPct val="25000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cs-CZ" sz="3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Krajský akční plán I 2016 – 2019</a:t>
            </a:r>
          </a:p>
          <a:p>
            <a:pPr marL="685800" indent="-685800">
              <a:buSzPct val="25000"/>
              <a:buFontTx/>
              <a:buAutoNum type="arabicPeriod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vytvářen únor 2016 – září 2016</a:t>
            </a:r>
          </a:p>
          <a:p>
            <a:pPr marL="685800" indent="-685800">
              <a:buSzPct val="25000"/>
              <a:buFontTx/>
              <a:buAutoNum type="arabicPeriod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září 2016 schválen MŠMT </a:t>
            </a:r>
          </a:p>
          <a:p>
            <a:pPr marL="685800" indent="-685800">
              <a:buSzPct val="25000"/>
              <a:buFontTx/>
              <a:buAutoNum type="arabicPeriod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monitoring, shromažďování podkladů pro krajský akční plán II</a:t>
            </a:r>
          </a:p>
          <a:p>
            <a:pPr marL="685800" indent="-685800">
              <a:buSzPct val="25000"/>
              <a:buFontTx/>
              <a:buAutoNum type="arabicPeriod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cs-CZ" sz="3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Krajský akční plán II 2019 – 2022</a:t>
            </a:r>
          </a:p>
          <a:p>
            <a:pPr marL="514350" indent="-51435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proces tvorby</a:t>
            </a:r>
          </a:p>
          <a:p>
            <a:pPr marL="514350" indent="-51435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proces schvalování</a:t>
            </a:r>
          </a:p>
          <a:p>
            <a:pPr marL="514350" indent="-51435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proces monitoringu a sběru dat</a:t>
            </a:r>
          </a:p>
          <a:p>
            <a:pPr marL="514350" indent="-51435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1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 smtClean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Realizace KAP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Úroveň kraj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Realizace workshopů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Realizace tematických setkávání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Spolupráce s partnery v území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Vyhodnocování plnění KAP I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Shromažďování podkladů pro KAP II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Průběžná aktualizace podkladů (strategický rámec apod.)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Podíl na přípravě projektů implementujících KAP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Úroveň škol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Příprava plánů aktivit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Příprava školních akčních plánů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Realizace projektů</a:t>
            </a: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805" y="6286500"/>
            <a:ext cx="377375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01407"/>
      </p:ext>
    </p:extLst>
  </p:cSld>
  <p:clrMapOvr>
    <a:masterClrMapping/>
  </p:clrMapOvr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8369</TotalTime>
  <Words>997</Words>
  <Application>Microsoft Office PowerPoint</Application>
  <PresentationFormat>Vlastní</PresentationFormat>
  <Paragraphs>208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Trebuchet MS</vt:lpstr>
      <vt:lpstr>Arial</vt:lpstr>
      <vt:lpstr>Calibri</vt:lpstr>
      <vt:lpstr>Roboto Condensed</vt:lpstr>
      <vt:lpstr>Roboto</vt:lpstr>
      <vt:lpstr>Wingdings</vt:lpstr>
      <vt:lpstr>Tahoma</vt:lpstr>
      <vt:lpstr>GENARAL LAYOUTS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Jaký je obecný princip metodické podpory projektu P-KAP?</vt:lpstr>
      <vt:lpstr>Platformy podpory KAP?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budou platformy podpory ŠAP a PA?</vt:lpstr>
      <vt:lpstr>Prezentace aplikace PowerPoint</vt:lpstr>
      <vt:lpstr>Jaké byly vytvořeny analytické výstupy?</vt:lpstr>
      <vt:lpstr>Jaké metodické materiály byly vytvořeny na podporu tvorby KAP?</vt:lpstr>
      <vt:lpstr>Jaké metodické materiály byly vytvořeny pro podporu tvorby ŠAP a PA?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Petr Petrás</cp:lastModifiedBy>
  <cp:revision>1094</cp:revision>
  <dcterms:created xsi:type="dcterms:W3CDTF">2015-01-20T11:47:48Z</dcterms:created>
  <dcterms:modified xsi:type="dcterms:W3CDTF">2017-02-20T07:52:11Z</dcterms:modified>
</cp:coreProperties>
</file>